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sldIdLst>
    <p:sldId id="294" r:id="rId2"/>
    <p:sldId id="260" r:id="rId3"/>
    <p:sldId id="267" r:id="rId4"/>
    <p:sldId id="268" r:id="rId5"/>
    <p:sldId id="269" r:id="rId6"/>
    <p:sldId id="272" r:id="rId7"/>
    <p:sldId id="276" r:id="rId8"/>
    <p:sldId id="277" r:id="rId9"/>
    <p:sldId id="278" r:id="rId10"/>
    <p:sldId id="273" r:id="rId11"/>
    <p:sldId id="279" r:id="rId12"/>
    <p:sldId id="295" r:id="rId13"/>
    <p:sldId id="296" r:id="rId14"/>
    <p:sldId id="280" r:id="rId15"/>
    <p:sldId id="281" r:id="rId16"/>
    <p:sldId id="282" r:id="rId17"/>
    <p:sldId id="283" r:id="rId18"/>
    <p:sldId id="274" r:id="rId19"/>
    <p:sldId id="284" r:id="rId20"/>
    <p:sldId id="285" r:id="rId21"/>
    <p:sldId id="286" r:id="rId22"/>
    <p:sldId id="297" r:id="rId23"/>
    <p:sldId id="288" r:id="rId24"/>
    <p:sldId id="289" r:id="rId25"/>
    <p:sldId id="298" r:id="rId26"/>
    <p:sldId id="293" r:id="rId27"/>
    <p:sldId id="290" r:id="rId28"/>
    <p:sldId id="291" r:id="rId29"/>
    <p:sldId id="299" r:id="rId30"/>
    <p:sldId id="292" r:id="rId31"/>
    <p:sldId id="275"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75"/>
    <a:srgbClr val="FC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7EDD5-7E3F-4FF6-8D8D-730A4C49E55C}" v="45" dt="2022-10-05T08:48:28.83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9"/>
    <p:restoredTop sz="94703"/>
  </p:normalViewPr>
  <p:slideViewPr>
    <p:cSldViewPr snapToGrid="0" snapToObjects="1">
      <p:cViewPr varScale="1">
        <p:scale>
          <a:sx n="60" d="100"/>
          <a:sy n="60" d="100"/>
        </p:scale>
        <p:origin x="9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and resources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9456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2649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007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2015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1197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22378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5222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5271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797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2414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Show students different sportspeople on the board (Pat Manuel - boxer, Stacey Frances-Bayman – Netball Player, Ruby Tui– rugby player, Robyn </a:t>
            </a:r>
            <a:r>
              <a:rPr lang="en-GB" sz="1200" kern="1200" dirty="0" err="1">
                <a:solidFill>
                  <a:schemeClr val="tx1"/>
                </a:solidFill>
                <a:effectLst/>
                <a:latin typeface="+mn-lt"/>
                <a:ea typeface="+mn-ea"/>
                <a:cs typeface="+mn-cs"/>
              </a:rPr>
              <a:t>Lambird</a:t>
            </a:r>
            <a:r>
              <a:rPr lang="en-GB" sz="1200" kern="1200" dirty="0">
                <a:solidFill>
                  <a:schemeClr val="tx1"/>
                </a:solidFill>
                <a:effectLst/>
                <a:latin typeface="+mn-lt"/>
                <a:ea typeface="+mn-ea"/>
                <a:cs typeface="+mn-cs"/>
              </a:rPr>
              <a:t> – wheelchair racer, , </a:t>
            </a:r>
            <a:r>
              <a:rPr lang="en-GB" sz="1200" kern="1200" dirty="0" err="1">
                <a:solidFill>
                  <a:schemeClr val="tx1"/>
                </a:solidFill>
                <a:effectLst/>
                <a:latin typeface="+mn-lt"/>
                <a:ea typeface="+mn-ea"/>
                <a:cs typeface="+mn-cs"/>
              </a:rPr>
              <a:t>Layshia</a:t>
            </a:r>
            <a:r>
              <a:rPr lang="en-GB" sz="1200" kern="1200" dirty="0">
                <a:solidFill>
                  <a:schemeClr val="tx1"/>
                </a:solidFill>
                <a:effectLst/>
                <a:latin typeface="+mn-lt"/>
                <a:ea typeface="+mn-ea"/>
                <a:cs typeface="+mn-cs"/>
              </a:rPr>
              <a:t> Clarendon – basketball player, Jake Daniels – football player, , Lizzie Williams – wheelchair racer, Beth Mead- football player, Ryan Russell – American Football player, </a:t>
            </a:r>
            <a:r>
              <a:rPr lang="en-GB" sz="1200" kern="1200" dirty="0" err="1">
                <a:solidFill>
                  <a:schemeClr val="tx1"/>
                </a:solidFill>
                <a:effectLst/>
                <a:latin typeface="+mn-lt"/>
                <a:ea typeface="+mn-ea"/>
                <a:cs typeface="+mn-cs"/>
              </a:rPr>
              <a:t>Duttee</a:t>
            </a:r>
            <a:r>
              <a:rPr lang="en-GB" sz="1200" kern="1200" dirty="0">
                <a:solidFill>
                  <a:schemeClr val="tx1"/>
                </a:solidFill>
                <a:effectLst/>
                <a:latin typeface="+mn-lt"/>
                <a:ea typeface="+mn-ea"/>
                <a:cs typeface="+mn-cs"/>
              </a:rPr>
              <a:t> Chand – sprinter)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What do these people do for a job?</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the students that these sports people have something else in common. All of these people are LGBTQ+.</a:t>
            </a:r>
          </a:p>
          <a:p>
            <a:endParaRPr dirty="0"/>
          </a:p>
        </p:txBody>
      </p:sp>
    </p:spTree>
    <p:extLst>
      <p:ext uri="{BB962C8B-B14F-4D97-AF65-F5344CB8AC3E}">
        <p14:creationId xmlns:p14="http://schemas.microsoft.com/office/powerpoint/2010/main" val="493857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137504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888727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4002494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2068721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2360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p:txBody>
      </p:sp>
    </p:spTree>
    <p:extLst>
      <p:ext uri="{BB962C8B-B14F-4D97-AF65-F5344CB8AC3E}">
        <p14:creationId xmlns:p14="http://schemas.microsoft.com/office/powerpoint/2010/main" val="999736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640571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249730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189119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dirty="0"/>
              <a:t>They are all sports people!</a:t>
            </a:r>
            <a:endParaRPr dirty="0"/>
          </a:p>
        </p:txBody>
      </p:sp>
    </p:spTree>
    <p:extLst>
      <p:ext uri="{BB962C8B-B14F-4D97-AF65-F5344CB8AC3E}">
        <p14:creationId xmlns:p14="http://schemas.microsoft.com/office/powerpoint/2010/main" val="2575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4095278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185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Match the sports person to their sport. For each sport, students should:</a:t>
            </a:r>
          </a:p>
          <a:p>
            <a:pPr lvl="0"/>
            <a:r>
              <a:rPr lang="en-GB" sz="1200" kern="1200" dirty="0">
                <a:solidFill>
                  <a:schemeClr val="tx1"/>
                </a:solidFill>
                <a:effectLst/>
                <a:latin typeface="+mn-lt"/>
                <a:ea typeface="+mn-ea"/>
                <a:cs typeface="+mn-cs"/>
              </a:rPr>
              <a:t>Match or identify the symbol for the sport</a:t>
            </a:r>
          </a:p>
          <a:p>
            <a:pPr lvl="0"/>
            <a:r>
              <a:rPr lang="en-GB" sz="1200" kern="1200" dirty="0">
                <a:solidFill>
                  <a:schemeClr val="tx1"/>
                </a:solidFill>
                <a:effectLst/>
                <a:latin typeface="+mn-lt"/>
                <a:ea typeface="+mn-ea"/>
                <a:cs typeface="+mn-cs"/>
              </a:rPr>
              <a:t>OR Sign or say the name of the sport</a:t>
            </a:r>
          </a:p>
          <a:p>
            <a:pPr lvl="0"/>
            <a:r>
              <a:rPr lang="en-GB" sz="1200" kern="1200" dirty="0">
                <a:solidFill>
                  <a:schemeClr val="tx1"/>
                </a:solidFill>
                <a:effectLst/>
                <a:latin typeface="+mn-lt"/>
                <a:ea typeface="+mn-ea"/>
                <a:cs typeface="+mn-cs"/>
              </a:rPr>
              <a:t>OR Write the name of the sport</a:t>
            </a:r>
          </a:p>
          <a:p>
            <a:endParaRPr dirty="0"/>
          </a:p>
        </p:txBody>
      </p:sp>
    </p:spTree>
    <p:extLst>
      <p:ext uri="{BB962C8B-B14F-4D97-AF65-F5344CB8AC3E}">
        <p14:creationId xmlns:p14="http://schemas.microsoft.com/office/powerpoint/2010/main" val="11732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Match the sports person to their sport. For each sport, students should:</a:t>
            </a:r>
          </a:p>
          <a:p>
            <a:pPr lvl="0"/>
            <a:r>
              <a:rPr lang="en-GB" sz="1200" kern="1200" dirty="0">
                <a:solidFill>
                  <a:schemeClr val="tx1"/>
                </a:solidFill>
                <a:effectLst/>
                <a:latin typeface="+mn-lt"/>
                <a:ea typeface="+mn-ea"/>
                <a:cs typeface="+mn-cs"/>
              </a:rPr>
              <a:t>Match or identify the symbol for the sport</a:t>
            </a:r>
          </a:p>
          <a:p>
            <a:pPr lvl="0"/>
            <a:r>
              <a:rPr lang="en-GB" sz="1200" kern="1200" dirty="0">
                <a:solidFill>
                  <a:schemeClr val="tx1"/>
                </a:solidFill>
                <a:effectLst/>
                <a:latin typeface="+mn-lt"/>
                <a:ea typeface="+mn-ea"/>
                <a:cs typeface="+mn-cs"/>
              </a:rPr>
              <a:t>OR Sign or say the name of the sport</a:t>
            </a:r>
          </a:p>
          <a:p>
            <a:pPr lvl="0"/>
            <a:r>
              <a:rPr lang="en-GB" sz="1200" kern="1200" dirty="0">
                <a:solidFill>
                  <a:schemeClr val="tx1"/>
                </a:solidFill>
                <a:effectLst/>
                <a:latin typeface="+mn-lt"/>
                <a:ea typeface="+mn-ea"/>
                <a:cs typeface="+mn-cs"/>
              </a:rPr>
              <a:t>OR Write the name of the sport</a:t>
            </a:r>
          </a:p>
          <a:p>
            <a:endParaRPr dirty="0"/>
          </a:p>
        </p:txBody>
      </p:sp>
    </p:spTree>
    <p:extLst>
      <p:ext uri="{BB962C8B-B14F-4D97-AF65-F5344CB8AC3E}">
        <p14:creationId xmlns:p14="http://schemas.microsoft.com/office/powerpoint/2010/main" val="287303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691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5715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0469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9649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0" y="365125"/>
            <a:ext cx="7734300" cy="58118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stStyle>
          <a:p>
            <a:r>
              <a:t>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838200" y="1825625"/>
            <a:ext cx="5181600" cy="43513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stStyle>
          <a:p>
            <a:r>
              <a:t>Edit Master text styles</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stStyle>
          <a:p>
            <a:r>
              <a:t>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32.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45.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385321" y="0"/>
            <a:ext cx="11421358" cy="67710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Rainbow Laces 2022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SEND/ASN/ALN pack Version 1 (more complex)</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endParaRPr lang="en-US" sz="14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D3343-878F-4045-86DC-39DF82F611F1}"/>
              </a:ext>
            </a:extLst>
          </p:cNvPr>
          <p:cNvPicPr>
            <a:picLocks noChangeAspect="1"/>
          </p:cNvPicPr>
          <p:nvPr/>
        </p:nvPicPr>
        <p:blipFill>
          <a:blip r:embed="rId3"/>
          <a:stretch>
            <a:fillRect/>
          </a:stretch>
        </p:blipFill>
        <p:spPr>
          <a:xfrm>
            <a:off x="3898881" y="1717301"/>
            <a:ext cx="4394237" cy="1916175"/>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409A3004-3D8E-4A89-BC53-75232715EE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837" y="1717301"/>
            <a:ext cx="3118031" cy="2457261"/>
          </a:xfrm>
          <a:prstGeom prst="rect">
            <a:avLst/>
          </a:prstGeom>
        </p:spPr>
      </p:pic>
    </p:spTree>
    <p:extLst>
      <p:ext uri="{BB962C8B-B14F-4D97-AF65-F5344CB8AC3E}">
        <p14:creationId xmlns:p14="http://schemas.microsoft.com/office/powerpoint/2010/main" val="2170833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88CA26-89AF-4CBD-900C-A396113CB1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837" y="1717301"/>
            <a:ext cx="3118031" cy="2457261"/>
          </a:xfrm>
          <a:prstGeom prst="rect">
            <a:avLst/>
          </a:prstGeom>
        </p:spPr>
      </p:pic>
      <p:pic>
        <p:nvPicPr>
          <p:cNvPr id="3" name="Picture 2">
            <a:extLst>
              <a:ext uri="{FF2B5EF4-FFF2-40B4-BE49-F238E27FC236}">
                <a16:creationId xmlns:a16="http://schemas.microsoft.com/office/drawing/2014/main" id="{85C870BB-50A3-4E9A-8F4B-0FDB668C7524}"/>
              </a:ext>
            </a:extLst>
          </p:cNvPr>
          <p:cNvPicPr>
            <a:picLocks noChangeAspect="1"/>
          </p:cNvPicPr>
          <p:nvPr/>
        </p:nvPicPr>
        <p:blipFill>
          <a:blip r:embed="rId4"/>
          <a:stretch>
            <a:fillRect/>
          </a:stretch>
        </p:blipFill>
        <p:spPr>
          <a:xfrm>
            <a:off x="3991764" y="1741783"/>
            <a:ext cx="3417329" cy="1687217"/>
          </a:xfrm>
          <a:prstGeom prst="rect">
            <a:avLst/>
          </a:prstGeom>
        </p:spPr>
      </p:pic>
    </p:spTree>
    <p:extLst>
      <p:ext uri="{BB962C8B-B14F-4D97-AF65-F5344CB8AC3E}">
        <p14:creationId xmlns:p14="http://schemas.microsoft.com/office/powerpoint/2010/main" val="36633996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98CA8A-7EEF-4ECC-9565-EA3E831B5D7D}"/>
              </a:ext>
            </a:extLst>
          </p:cNvPr>
          <p:cNvPicPr>
            <a:picLocks noChangeAspect="1"/>
          </p:cNvPicPr>
          <p:nvPr/>
        </p:nvPicPr>
        <p:blipFill>
          <a:blip r:embed="rId3"/>
          <a:stretch>
            <a:fillRect/>
          </a:stretch>
        </p:blipFill>
        <p:spPr>
          <a:xfrm>
            <a:off x="3898881" y="1717301"/>
            <a:ext cx="4394237" cy="1916175"/>
          </a:xfrm>
          <a:prstGeom prst="rect">
            <a:avLst/>
          </a:prstGeom>
        </p:spPr>
      </p:pic>
      <p:pic>
        <p:nvPicPr>
          <p:cNvPr id="5" name="Picture 4" descr="A picture containing clothing&#10;&#10;Description automatically generated">
            <a:extLst>
              <a:ext uri="{FF2B5EF4-FFF2-40B4-BE49-F238E27FC236}">
                <a16:creationId xmlns:a16="http://schemas.microsoft.com/office/drawing/2014/main" id="{12266776-56BD-454E-A03C-CE7E0C439B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3837" y="1717300"/>
            <a:ext cx="3118030" cy="2450893"/>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Tree>
    <p:extLst>
      <p:ext uri="{BB962C8B-B14F-4D97-AF65-F5344CB8AC3E}">
        <p14:creationId xmlns:p14="http://schemas.microsoft.com/office/powerpoint/2010/main" val="1953207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othing&#10;&#10;Description automatically generated">
            <a:extLst>
              <a:ext uri="{FF2B5EF4-FFF2-40B4-BE49-F238E27FC236}">
                <a16:creationId xmlns:a16="http://schemas.microsoft.com/office/drawing/2014/main" id="{FAA49395-C88D-4BC5-AC4B-34C3A4B4A9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837" y="1717300"/>
            <a:ext cx="3118030" cy="2450893"/>
          </a:xfrm>
          <a:prstGeom prst="rect">
            <a:avLst/>
          </a:prstGeom>
        </p:spPr>
      </p:pic>
      <p:pic>
        <p:nvPicPr>
          <p:cNvPr id="3" name="Picture 2">
            <a:extLst>
              <a:ext uri="{FF2B5EF4-FFF2-40B4-BE49-F238E27FC236}">
                <a16:creationId xmlns:a16="http://schemas.microsoft.com/office/drawing/2014/main" id="{2B00CEBF-86A5-49C3-B2B6-522E44AC9F78}"/>
              </a:ext>
            </a:extLst>
          </p:cNvPr>
          <p:cNvPicPr>
            <a:picLocks noChangeAspect="1"/>
          </p:cNvPicPr>
          <p:nvPr/>
        </p:nvPicPr>
        <p:blipFill>
          <a:blip r:embed="rId4"/>
          <a:stretch>
            <a:fillRect/>
          </a:stretch>
        </p:blipFill>
        <p:spPr>
          <a:xfrm>
            <a:off x="3991764" y="1717300"/>
            <a:ext cx="1546616" cy="1759453"/>
          </a:xfrm>
          <a:prstGeom prst="rect">
            <a:avLst/>
          </a:prstGeom>
        </p:spPr>
      </p:pic>
    </p:spTree>
    <p:extLst>
      <p:ext uri="{BB962C8B-B14F-4D97-AF65-F5344CB8AC3E}">
        <p14:creationId xmlns:p14="http://schemas.microsoft.com/office/powerpoint/2010/main" val="350629380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E3F751-DA49-41EC-A248-128FD2965D1A}"/>
              </a:ext>
            </a:extLst>
          </p:cNvPr>
          <p:cNvPicPr>
            <a:picLocks noChangeAspect="1"/>
          </p:cNvPicPr>
          <p:nvPr/>
        </p:nvPicPr>
        <p:blipFill>
          <a:blip r:embed="rId3"/>
          <a:stretch>
            <a:fillRect/>
          </a:stretch>
        </p:blipFill>
        <p:spPr>
          <a:xfrm>
            <a:off x="3898881" y="1717301"/>
            <a:ext cx="4394237" cy="1916175"/>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8" name="Picture 7" descr="A picture containing person, grass, outdoor, player&#10;&#10;Description automatically generated">
            <a:extLst>
              <a:ext uri="{FF2B5EF4-FFF2-40B4-BE49-F238E27FC236}">
                <a16:creationId xmlns:a16="http://schemas.microsoft.com/office/drawing/2014/main" id="{43E28A48-EE39-4342-AA85-F2FC66B0A3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3742" y="1753902"/>
            <a:ext cx="3049465" cy="2390732"/>
          </a:xfrm>
          <a:prstGeom prst="rect">
            <a:avLst/>
          </a:prstGeom>
        </p:spPr>
      </p:pic>
    </p:spTree>
    <p:extLst>
      <p:ext uri="{BB962C8B-B14F-4D97-AF65-F5344CB8AC3E}">
        <p14:creationId xmlns:p14="http://schemas.microsoft.com/office/powerpoint/2010/main" val="10795740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8" name="Picture 7" descr="A picture containing person, grass, outdoor, player&#10;&#10;Description automatically generated">
            <a:extLst>
              <a:ext uri="{FF2B5EF4-FFF2-40B4-BE49-F238E27FC236}">
                <a16:creationId xmlns:a16="http://schemas.microsoft.com/office/drawing/2014/main" id="{7E765B6D-A3BC-48AA-8590-9EDE201325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742" y="1753902"/>
            <a:ext cx="3049465" cy="2390732"/>
          </a:xfrm>
          <a:prstGeom prst="rect">
            <a:avLst/>
          </a:prstGeom>
        </p:spPr>
      </p:pic>
      <p:pic>
        <p:nvPicPr>
          <p:cNvPr id="3" name="Picture 2">
            <a:extLst>
              <a:ext uri="{FF2B5EF4-FFF2-40B4-BE49-F238E27FC236}">
                <a16:creationId xmlns:a16="http://schemas.microsoft.com/office/drawing/2014/main" id="{3FE14BE5-DD92-4292-80FB-E059AE0DFE35}"/>
              </a:ext>
            </a:extLst>
          </p:cNvPr>
          <p:cNvPicPr>
            <a:picLocks noChangeAspect="1"/>
          </p:cNvPicPr>
          <p:nvPr/>
        </p:nvPicPr>
        <p:blipFill>
          <a:blip r:embed="rId4"/>
          <a:stretch>
            <a:fillRect/>
          </a:stretch>
        </p:blipFill>
        <p:spPr>
          <a:xfrm>
            <a:off x="3963411" y="1753902"/>
            <a:ext cx="1438185" cy="1816655"/>
          </a:xfrm>
          <a:prstGeom prst="rect">
            <a:avLst/>
          </a:prstGeom>
        </p:spPr>
      </p:pic>
    </p:spTree>
    <p:extLst>
      <p:ext uri="{BB962C8B-B14F-4D97-AF65-F5344CB8AC3E}">
        <p14:creationId xmlns:p14="http://schemas.microsoft.com/office/powerpoint/2010/main" val="106363513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89922F-FC1D-4E97-8426-F49E4824A338}"/>
              </a:ext>
            </a:extLst>
          </p:cNvPr>
          <p:cNvPicPr>
            <a:picLocks noChangeAspect="1"/>
          </p:cNvPicPr>
          <p:nvPr/>
        </p:nvPicPr>
        <p:blipFill>
          <a:blip r:embed="rId3"/>
          <a:stretch>
            <a:fillRect/>
          </a:stretch>
        </p:blipFill>
        <p:spPr>
          <a:xfrm>
            <a:off x="4007865" y="1685355"/>
            <a:ext cx="4394237" cy="1916175"/>
          </a:xfrm>
          <a:prstGeom prst="rect">
            <a:avLst/>
          </a:prstGeom>
        </p:spPr>
      </p:pic>
      <p:pic>
        <p:nvPicPr>
          <p:cNvPr id="6" name="Picture 5">
            <a:extLst>
              <a:ext uri="{FF2B5EF4-FFF2-40B4-BE49-F238E27FC236}">
                <a16:creationId xmlns:a16="http://schemas.microsoft.com/office/drawing/2014/main" id="{D1688A4E-B661-4302-AB9D-5E5AF9F893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151" y="1685355"/>
            <a:ext cx="3253839" cy="2548841"/>
          </a:xfrm>
          <a:prstGeom prst="rect">
            <a:avLst/>
          </a:prstGeom>
        </p:spPr>
      </p:pic>
      <p:sp>
        <p:nvSpPr>
          <p:cNvPr id="5" name="Shape 162">
            <a:extLst>
              <a:ext uri="{FF2B5EF4-FFF2-40B4-BE49-F238E27FC236}">
                <a16:creationId xmlns:a16="http://schemas.microsoft.com/office/drawing/2014/main" id="{39D5230A-4275-4A77-88FC-8F507D3FEF71}"/>
              </a:ext>
            </a:extLst>
          </p:cNvPr>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dirty="0"/>
          </a:p>
          <a:p>
            <a:pPr marL="742950" lvl="1" indent="-285750">
              <a:buSzPct val="100000"/>
              <a:buFont typeface="Arial"/>
              <a:buChar char="•"/>
              <a:defRPr sz="2800"/>
            </a:pPr>
            <a:endParaRPr dirty="0"/>
          </a:p>
          <a:p>
            <a:pPr lvl="1">
              <a:defRPr sz="2800"/>
            </a:pPr>
            <a:endParaRPr dirty="0"/>
          </a:p>
          <a:p>
            <a:pPr marL="285750" indent="-285750">
              <a:buSzPct val="100000"/>
              <a:buFont typeface="Arial"/>
              <a:buChar char="•"/>
              <a:defRPr b="1"/>
            </a:pPr>
            <a:endParaRPr dirty="0"/>
          </a:p>
        </p:txBody>
      </p:sp>
    </p:spTree>
    <p:extLst>
      <p:ext uri="{BB962C8B-B14F-4D97-AF65-F5344CB8AC3E}">
        <p14:creationId xmlns:p14="http://schemas.microsoft.com/office/powerpoint/2010/main" val="19745212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27EDE2-B9C8-47C1-88CA-EBB1F4255E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1" y="1685355"/>
            <a:ext cx="3253839" cy="2548841"/>
          </a:xfrm>
          <a:prstGeom prst="rect">
            <a:avLst/>
          </a:prstGeom>
        </p:spPr>
      </p:pic>
      <p:pic>
        <p:nvPicPr>
          <p:cNvPr id="3" name="Picture 2">
            <a:extLst>
              <a:ext uri="{FF2B5EF4-FFF2-40B4-BE49-F238E27FC236}">
                <a16:creationId xmlns:a16="http://schemas.microsoft.com/office/drawing/2014/main" id="{D5386241-0DFB-414F-A587-C637DEF85445}"/>
              </a:ext>
            </a:extLst>
          </p:cNvPr>
          <p:cNvPicPr>
            <a:picLocks noChangeAspect="1"/>
          </p:cNvPicPr>
          <p:nvPr/>
        </p:nvPicPr>
        <p:blipFill>
          <a:blip r:embed="rId4"/>
          <a:stretch>
            <a:fillRect/>
          </a:stretch>
        </p:blipFill>
        <p:spPr>
          <a:xfrm>
            <a:off x="3991764" y="1685355"/>
            <a:ext cx="1888941" cy="1783160"/>
          </a:xfrm>
          <a:prstGeom prst="rect">
            <a:avLst/>
          </a:prstGeom>
        </p:spPr>
      </p:pic>
    </p:spTree>
    <p:extLst>
      <p:ext uri="{BB962C8B-B14F-4D97-AF65-F5344CB8AC3E}">
        <p14:creationId xmlns:p14="http://schemas.microsoft.com/office/powerpoint/2010/main" val="14471239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606A5-B437-4AC8-B158-C57743DF0E84}"/>
              </a:ext>
            </a:extLst>
          </p:cNvPr>
          <p:cNvPicPr>
            <a:picLocks noChangeAspect="1"/>
          </p:cNvPicPr>
          <p:nvPr/>
        </p:nvPicPr>
        <p:blipFill>
          <a:blip r:embed="rId3"/>
          <a:stretch>
            <a:fillRect/>
          </a:stretch>
        </p:blipFill>
        <p:spPr>
          <a:xfrm>
            <a:off x="3898881" y="1576694"/>
            <a:ext cx="4394237" cy="1916175"/>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8" name="Picture 7" descr="A person holding a basketball&#10;&#10;Description automatically generated">
            <a:extLst>
              <a:ext uri="{FF2B5EF4-FFF2-40B4-BE49-F238E27FC236}">
                <a16:creationId xmlns:a16="http://schemas.microsoft.com/office/drawing/2014/main" id="{78208054-FB1F-4512-A3A4-62EC0CB1FC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038" y="1576694"/>
            <a:ext cx="2982562" cy="2346360"/>
          </a:xfrm>
          <a:prstGeom prst="rect">
            <a:avLst/>
          </a:prstGeom>
        </p:spPr>
      </p:pic>
    </p:spTree>
    <p:extLst>
      <p:ext uri="{BB962C8B-B14F-4D97-AF65-F5344CB8AC3E}">
        <p14:creationId xmlns:p14="http://schemas.microsoft.com/office/powerpoint/2010/main" val="401773068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basketball&#10;&#10;Description automatically generated">
            <a:extLst>
              <a:ext uri="{FF2B5EF4-FFF2-40B4-BE49-F238E27FC236}">
                <a16:creationId xmlns:a16="http://schemas.microsoft.com/office/drawing/2014/main" id="{3DB5BE75-CACE-4276-AAD2-3730E8621D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038" y="1576694"/>
            <a:ext cx="2982562" cy="2346360"/>
          </a:xfrm>
          <a:prstGeom prst="rect">
            <a:avLst/>
          </a:prstGeom>
        </p:spPr>
      </p:pic>
      <p:pic>
        <p:nvPicPr>
          <p:cNvPr id="3" name="Picture 2">
            <a:extLst>
              <a:ext uri="{FF2B5EF4-FFF2-40B4-BE49-F238E27FC236}">
                <a16:creationId xmlns:a16="http://schemas.microsoft.com/office/drawing/2014/main" id="{B838C3BA-B562-49BA-8275-27983FB63BA7}"/>
              </a:ext>
            </a:extLst>
          </p:cNvPr>
          <p:cNvPicPr>
            <a:picLocks noChangeAspect="1"/>
          </p:cNvPicPr>
          <p:nvPr/>
        </p:nvPicPr>
        <p:blipFill>
          <a:blip r:embed="rId4"/>
          <a:stretch>
            <a:fillRect/>
          </a:stretch>
        </p:blipFill>
        <p:spPr>
          <a:xfrm>
            <a:off x="3991764" y="1576694"/>
            <a:ext cx="1957573" cy="1658499"/>
          </a:xfrm>
          <a:prstGeom prst="rect">
            <a:avLst/>
          </a:prstGeom>
        </p:spPr>
      </p:pic>
    </p:spTree>
    <p:extLst>
      <p:ext uri="{BB962C8B-B14F-4D97-AF65-F5344CB8AC3E}">
        <p14:creationId xmlns:p14="http://schemas.microsoft.com/office/powerpoint/2010/main" val="28065805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16" name="Picture 15">
            <a:extLst>
              <a:ext uri="{FF2B5EF4-FFF2-40B4-BE49-F238E27FC236}">
                <a16:creationId xmlns:a16="http://schemas.microsoft.com/office/drawing/2014/main" id="{846742FF-5623-468C-93C8-E351FC833A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6028" y="3302080"/>
            <a:ext cx="1847489" cy="1447200"/>
          </a:xfrm>
          <a:prstGeom prst="rect">
            <a:avLst/>
          </a:prstGeom>
        </p:spPr>
      </p:pic>
      <p:pic>
        <p:nvPicPr>
          <p:cNvPr id="17" name="Picture 16" descr="A picture containing person, grass, soccer, field&#10;&#10;Description automatically generated">
            <a:extLst>
              <a:ext uri="{FF2B5EF4-FFF2-40B4-BE49-F238E27FC236}">
                <a16:creationId xmlns:a16="http://schemas.microsoft.com/office/drawing/2014/main" id="{7E5C6A16-7C88-47E8-B469-EE6125B814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3296534"/>
            <a:ext cx="1194988" cy="1447200"/>
          </a:xfrm>
          <a:prstGeom prst="rect">
            <a:avLst/>
          </a:prstGeom>
        </p:spPr>
      </p:pic>
      <p:pic>
        <p:nvPicPr>
          <p:cNvPr id="18" name="Picture 17">
            <a:extLst>
              <a:ext uri="{FF2B5EF4-FFF2-40B4-BE49-F238E27FC236}">
                <a16:creationId xmlns:a16="http://schemas.microsoft.com/office/drawing/2014/main" id="{2C3D43F4-CB11-47B6-A16F-B26BCE9312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595" y="3302080"/>
            <a:ext cx="1847489" cy="1447200"/>
          </a:xfrm>
          <a:prstGeom prst="rect">
            <a:avLst/>
          </a:prstGeom>
        </p:spPr>
      </p:pic>
      <p:pic>
        <p:nvPicPr>
          <p:cNvPr id="19" name="Picture 18">
            <a:extLst>
              <a:ext uri="{FF2B5EF4-FFF2-40B4-BE49-F238E27FC236}">
                <a16:creationId xmlns:a16="http://schemas.microsoft.com/office/drawing/2014/main" id="{4B98300C-D98F-4DF4-AA00-E9058B3EF2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132" y="1876527"/>
            <a:ext cx="1841129" cy="1447763"/>
          </a:xfrm>
          <a:prstGeom prst="rect">
            <a:avLst/>
          </a:prstGeom>
        </p:spPr>
      </p:pic>
      <p:pic>
        <p:nvPicPr>
          <p:cNvPr id="20" name="Picture 19">
            <a:extLst>
              <a:ext uri="{FF2B5EF4-FFF2-40B4-BE49-F238E27FC236}">
                <a16:creationId xmlns:a16="http://schemas.microsoft.com/office/drawing/2014/main" id="{57000464-0650-4671-9DFA-ED2B4114015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68287" y="3307626"/>
            <a:ext cx="1841127" cy="1450957"/>
          </a:xfrm>
          <a:prstGeom prst="rect">
            <a:avLst/>
          </a:prstGeom>
        </p:spPr>
      </p:pic>
      <p:pic>
        <p:nvPicPr>
          <p:cNvPr id="31" name="Picture 30" descr="A person holding a basketball&#10;&#10;Description automatically generated">
            <a:extLst>
              <a:ext uri="{FF2B5EF4-FFF2-40B4-BE49-F238E27FC236}">
                <a16:creationId xmlns:a16="http://schemas.microsoft.com/office/drawing/2014/main" id="{F99EED4F-E43C-4206-8B36-01EEA4D951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6484" y="1882073"/>
            <a:ext cx="1839600" cy="1447200"/>
          </a:xfrm>
          <a:prstGeom prst="rect">
            <a:avLst/>
          </a:prstGeom>
        </p:spPr>
      </p:pic>
      <p:pic>
        <p:nvPicPr>
          <p:cNvPr id="32" name="Picture 31" descr="A person in a yellow shirt riding a bicycle&#10;&#10;Description automatically generated with low confidence">
            <a:extLst>
              <a:ext uri="{FF2B5EF4-FFF2-40B4-BE49-F238E27FC236}">
                <a16:creationId xmlns:a16="http://schemas.microsoft.com/office/drawing/2014/main" id="{CF7AB056-3F89-424B-AAEF-678C943F97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141" y="1876527"/>
            <a:ext cx="1162273" cy="1447200"/>
          </a:xfrm>
          <a:prstGeom prst="rect">
            <a:avLst/>
          </a:prstGeom>
        </p:spPr>
      </p:pic>
      <p:pic>
        <p:nvPicPr>
          <p:cNvPr id="33" name="Picture 32" descr="A picture containing person, sport, athletic game, grass&#10;&#10;Description automatically generated">
            <a:extLst>
              <a:ext uri="{FF2B5EF4-FFF2-40B4-BE49-F238E27FC236}">
                <a16:creationId xmlns:a16="http://schemas.microsoft.com/office/drawing/2014/main" id="{3564E245-9487-4F04-84B1-EDAF5941800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44279" y="3307626"/>
            <a:ext cx="1841127" cy="1447200"/>
          </a:xfrm>
          <a:prstGeom prst="rect">
            <a:avLst/>
          </a:prstGeom>
        </p:spPr>
      </p:pic>
      <p:pic>
        <p:nvPicPr>
          <p:cNvPr id="34" name="Picture 33" descr="A picture containing person, grass, outdoor, player&#10;&#10;Description automatically generated">
            <a:extLst>
              <a:ext uri="{FF2B5EF4-FFF2-40B4-BE49-F238E27FC236}">
                <a16:creationId xmlns:a16="http://schemas.microsoft.com/office/drawing/2014/main" id="{A52100F8-1A77-46A0-B480-74674B3E86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07541" y="1882073"/>
            <a:ext cx="1839600" cy="1442217"/>
          </a:xfrm>
          <a:prstGeom prst="rect">
            <a:avLst/>
          </a:prstGeom>
        </p:spPr>
      </p:pic>
      <p:pic>
        <p:nvPicPr>
          <p:cNvPr id="35" name="Picture 34" descr="A picture containing clothing&#10;&#10;Description automatically generated">
            <a:extLst>
              <a:ext uri="{FF2B5EF4-FFF2-40B4-BE49-F238E27FC236}">
                <a16:creationId xmlns:a16="http://schemas.microsoft.com/office/drawing/2014/main" id="{02BA1EB9-E056-404B-B293-5A466A49C9A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6412" y="1877090"/>
            <a:ext cx="1841130" cy="1447200"/>
          </a:xfrm>
          <a:prstGeom prst="rect">
            <a:avLst/>
          </a:prstGeom>
        </p:spPr>
      </p:pic>
      <p:pic>
        <p:nvPicPr>
          <p:cNvPr id="3" name="Picture 2">
            <a:extLst>
              <a:ext uri="{FF2B5EF4-FFF2-40B4-BE49-F238E27FC236}">
                <a16:creationId xmlns:a16="http://schemas.microsoft.com/office/drawing/2014/main" id="{37E4D662-367B-404E-92B6-052F45C5BCEB}"/>
              </a:ext>
            </a:extLst>
          </p:cNvPr>
          <p:cNvPicPr>
            <a:picLocks noChangeAspect="1"/>
          </p:cNvPicPr>
          <p:nvPr/>
        </p:nvPicPr>
        <p:blipFill>
          <a:blip r:embed="rId13"/>
          <a:stretch>
            <a:fillRect/>
          </a:stretch>
        </p:blipFill>
        <p:spPr>
          <a:xfrm>
            <a:off x="818266" y="288063"/>
            <a:ext cx="5317547" cy="1458037"/>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16" name="Picture 15">
            <a:extLst>
              <a:ext uri="{FF2B5EF4-FFF2-40B4-BE49-F238E27FC236}">
                <a16:creationId xmlns:a16="http://schemas.microsoft.com/office/drawing/2014/main" id="{1C07A99C-9046-47BF-B685-AEA4363CD9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6028" y="3302080"/>
            <a:ext cx="1847489" cy="1447200"/>
          </a:xfrm>
          <a:prstGeom prst="rect">
            <a:avLst/>
          </a:prstGeom>
        </p:spPr>
      </p:pic>
      <p:pic>
        <p:nvPicPr>
          <p:cNvPr id="17" name="Picture 16" descr="A picture containing person, grass, soccer, field&#10;&#10;Description automatically generated">
            <a:extLst>
              <a:ext uri="{FF2B5EF4-FFF2-40B4-BE49-F238E27FC236}">
                <a16:creationId xmlns:a16="http://schemas.microsoft.com/office/drawing/2014/main" id="{F7D369C3-3B21-4EC5-AC98-3D50B7F082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3296534"/>
            <a:ext cx="1194988" cy="1447200"/>
          </a:xfrm>
          <a:prstGeom prst="rect">
            <a:avLst/>
          </a:prstGeom>
        </p:spPr>
      </p:pic>
      <p:pic>
        <p:nvPicPr>
          <p:cNvPr id="18" name="Picture 17">
            <a:extLst>
              <a:ext uri="{FF2B5EF4-FFF2-40B4-BE49-F238E27FC236}">
                <a16:creationId xmlns:a16="http://schemas.microsoft.com/office/drawing/2014/main" id="{99C2C393-2F32-452F-9026-CBF70DBAC7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595" y="3302080"/>
            <a:ext cx="1847489" cy="1447200"/>
          </a:xfrm>
          <a:prstGeom prst="rect">
            <a:avLst/>
          </a:prstGeom>
        </p:spPr>
      </p:pic>
      <p:pic>
        <p:nvPicPr>
          <p:cNvPr id="19" name="Picture 18">
            <a:extLst>
              <a:ext uri="{FF2B5EF4-FFF2-40B4-BE49-F238E27FC236}">
                <a16:creationId xmlns:a16="http://schemas.microsoft.com/office/drawing/2014/main" id="{B74BBE53-31F6-4A3F-814D-AE2C77CC3D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132" y="1876527"/>
            <a:ext cx="1841129" cy="1447763"/>
          </a:xfrm>
          <a:prstGeom prst="rect">
            <a:avLst/>
          </a:prstGeom>
        </p:spPr>
      </p:pic>
      <p:pic>
        <p:nvPicPr>
          <p:cNvPr id="20" name="Picture 19">
            <a:extLst>
              <a:ext uri="{FF2B5EF4-FFF2-40B4-BE49-F238E27FC236}">
                <a16:creationId xmlns:a16="http://schemas.microsoft.com/office/drawing/2014/main" id="{00EAF672-E014-440B-AAA8-A08D43D5A75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68287" y="3307626"/>
            <a:ext cx="1841127" cy="1450957"/>
          </a:xfrm>
          <a:prstGeom prst="rect">
            <a:avLst/>
          </a:prstGeom>
        </p:spPr>
      </p:pic>
      <p:pic>
        <p:nvPicPr>
          <p:cNvPr id="21" name="Picture 20" descr="A person holding a basketball&#10;&#10;Description automatically generated">
            <a:extLst>
              <a:ext uri="{FF2B5EF4-FFF2-40B4-BE49-F238E27FC236}">
                <a16:creationId xmlns:a16="http://schemas.microsoft.com/office/drawing/2014/main" id="{6AB19203-3E2C-41CE-B593-4F697EEF27B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6484" y="1882073"/>
            <a:ext cx="1839600" cy="1447200"/>
          </a:xfrm>
          <a:prstGeom prst="rect">
            <a:avLst/>
          </a:prstGeom>
        </p:spPr>
      </p:pic>
      <p:pic>
        <p:nvPicPr>
          <p:cNvPr id="22" name="Picture 21" descr="A person in a yellow shirt riding a bicycle&#10;&#10;Description automatically generated with low confidence">
            <a:extLst>
              <a:ext uri="{FF2B5EF4-FFF2-40B4-BE49-F238E27FC236}">
                <a16:creationId xmlns:a16="http://schemas.microsoft.com/office/drawing/2014/main" id="{479150CB-7F6E-48B9-A957-924F10F46C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141" y="1876527"/>
            <a:ext cx="1162273" cy="1447200"/>
          </a:xfrm>
          <a:prstGeom prst="rect">
            <a:avLst/>
          </a:prstGeom>
        </p:spPr>
      </p:pic>
      <p:pic>
        <p:nvPicPr>
          <p:cNvPr id="23" name="Picture 22" descr="A picture containing person, sport, athletic game, grass&#10;&#10;Description automatically generated">
            <a:extLst>
              <a:ext uri="{FF2B5EF4-FFF2-40B4-BE49-F238E27FC236}">
                <a16:creationId xmlns:a16="http://schemas.microsoft.com/office/drawing/2014/main" id="{8E8B53E8-4EC3-4705-A90A-5ADCF28540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44279" y="3307626"/>
            <a:ext cx="1841127" cy="1447200"/>
          </a:xfrm>
          <a:prstGeom prst="rect">
            <a:avLst/>
          </a:prstGeom>
        </p:spPr>
      </p:pic>
      <p:pic>
        <p:nvPicPr>
          <p:cNvPr id="24" name="Picture 23" descr="A picture containing person, grass, outdoor, player&#10;&#10;Description automatically generated">
            <a:extLst>
              <a:ext uri="{FF2B5EF4-FFF2-40B4-BE49-F238E27FC236}">
                <a16:creationId xmlns:a16="http://schemas.microsoft.com/office/drawing/2014/main" id="{9D351534-1B7B-4E33-9AE9-69CF0305C42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07541" y="1882073"/>
            <a:ext cx="1839600" cy="1442217"/>
          </a:xfrm>
          <a:prstGeom prst="rect">
            <a:avLst/>
          </a:prstGeom>
        </p:spPr>
      </p:pic>
      <p:pic>
        <p:nvPicPr>
          <p:cNvPr id="25" name="Picture 24" descr="A picture containing clothing&#10;&#10;Description automatically generated">
            <a:extLst>
              <a:ext uri="{FF2B5EF4-FFF2-40B4-BE49-F238E27FC236}">
                <a16:creationId xmlns:a16="http://schemas.microsoft.com/office/drawing/2014/main" id="{DE156BA4-9F1F-4094-AF75-5A80F50A8A6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6412" y="1877090"/>
            <a:ext cx="1841130" cy="1447200"/>
          </a:xfrm>
          <a:prstGeom prst="rect">
            <a:avLst/>
          </a:prstGeom>
        </p:spPr>
      </p:pic>
      <p:pic>
        <p:nvPicPr>
          <p:cNvPr id="3" name="Picture 2">
            <a:extLst>
              <a:ext uri="{FF2B5EF4-FFF2-40B4-BE49-F238E27FC236}">
                <a16:creationId xmlns:a16="http://schemas.microsoft.com/office/drawing/2014/main" id="{44EEF7F8-A552-4DBD-AF1D-81F7BB2F13AD}"/>
              </a:ext>
            </a:extLst>
          </p:cNvPr>
          <p:cNvPicPr>
            <a:picLocks noChangeAspect="1"/>
          </p:cNvPicPr>
          <p:nvPr/>
        </p:nvPicPr>
        <p:blipFill>
          <a:blip r:embed="rId13"/>
          <a:stretch>
            <a:fillRect/>
          </a:stretch>
        </p:blipFill>
        <p:spPr>
          <a:xfrm>
            <a:off x="811040" y="171892"/>
            <a:ext cx="5047102" cy="1571847"/>
          </a:xfrm>
          <a:prstGeom prst="rect">
            <a:avLst/>
          </a:prstGeom>
        </p:spPr>
      </p:pic>
      <p:pic>
        <p:nvPicPr>
          <p:cNvPr id="5" name="Picture 4">
            <a:extLst>
              <a:ext uri="{FF2B5EF4-FFF2-40B4-BE49-F238E27FC236}">
                <a16:creationId xmlns:a16="http://schemas.microsoft.com/office/drawing/2014/main" id="{1FC20C92-5C88-422E-A691-FEF14D2C3F79}"/>
              </a:ext>
            </a:extLst>
          </p:cNvPr>
          <p:cNvPicPr>
            <a:picLocks noChangeAspect="1"/>
          </p:cNvPicPr>
          <p:nvPr/>
        </p:nvPicPr>
        <p:blipFill>
          <a:blip r:embed="rId14"/>
          <a:stretch>
            <a:fillRect/>
          </a:stretch>
        </p:blipFill>
        <p:spPr>
          <a:xfrm>
            <a:off x="56586" y="4876522"/>
            <a:ext cx="8108111" cy="1571847"/>
          </a:xfrm>
          <a:prstGeom prst="rect">
            <a:avLst/>
          </a:prstGeom>
        </p:spPr>
      </p:pic>
      <p:pic>
        <p:nvPicPr>
          <p:cNvPr id="7" name="Picture 6">
            <a:extLst>
              <a:ext uri="{FF2B5EF4-FFF2-40B4-BE49-F238E27FC236}">
                <a16:creationId xmlns:a16="http://schemas.microsoft.com/office/drawing/2014/main" id="{58288C43-8F50-4FCD-AA36-2FEDD9E4E818}"/>
              </a:ext>
            </a:extLst>
          </p:cNvPr>
          <p:cNvPicPr>
            <a:picLocks noChangeAspect="1"/>
          </p:cNvPicPr>
          <p:nvPr/>
        </p:nvPicPr>
        <p:blipFill>
          <a:blip r:embed="rId15"/>
          <a:stretch>
            <a:fillRect/>
          </a:stretch>
        </p:blipFill>
        <p:spPr>
          <a:xfrm>
            <a:off x="8018259" y="4876522"/>
            <a:ext cx="4022446" cy="1581150"/>
          </a:xfrm>
          <a:prstGeom prst="rect">
            <a:avLst/>
          </a:prstGeom>
        </p:spPr>
      </p:pic>
    </p:spTree>
    <p:extLst>
      <p:ext uri="{BB962C8B-B14F-4D97-AF65-F5344CB8AC3E}">
        <p14:creationId xmlns:p14="http://schemas.microsoft.com/office/powerpoint/2010/main" val="331721913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sport, athletic game, grass&#10;&#10;Description automatically generated">
            <a:extLst>
              <a:ext uri="{FF2B5EF4-FFF2-40B4-BE49-F238E27FC236}">
                <a16:creationId xmlns:a16="http://schemas.microsoft.com/office/drawing/2014/main" id="{E5816003-ED3A-4920-A382-68A9E157A8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287" y="1736887"/>
            <a:ext cx="3100093" cy="2436798"/>
          </a:xfrm>
          <a:prstGeom prst="rect">
            <a:avLst/>
          </a:prstGeom>
        </p:spPr>
      </p:pic>
      <p:pic>
        <p:nvPicPr>
          <p:cNvPr id="3" name="Picture 2">
            <a:extLst>
              <a:ext uri="{FF2B5EF4-FFF2-40B4-BE49-F238E27FC236}">
                <a16:creationId xmlns:a16="http://schemas.microsoft.com/office/drawing/2014/main" id="{E401ACD5-F74B-4CA0-9306-C4DE7F2F27BF}"/>
              </a:ext>
            </a:extLst>
          </p:cNvPr>
          <p:cNvPicPr>
            <a:picLocks noChangeAspect="1"/>
          </p:cNvPicPr>
          <p:nvPr/>
        </p:nvPicPr>
        <p:blipFill>
          <a:blip r:embed="rId4"/>
          <a:stretch>
            <a:fillRect/>
          </a:stretch>
        </p:blipFill>
        <p:spPr>
          <a:xfrm>
            <a:off x="3944125" y="1717035"/>
            <a:ext cx="5868576" cy="2078787"/>
          </a:xfrm>
          <a:prstGeom prst="rect">
            <a:avLst/>
          </a:prstGeom>
        </p:spPr>
      </p:pic>
      <p:pic>
        <p:nvPicPr>
          <p:cNvPr id="5" name="Picture 4">
            <a:extLst>
              <a:ext uri="{FF2B5EF4-FFF2-40B4-BE49-F238E27FC236}">
                <a16:creationId xmlns:a16="http://schemas.microsoft.com/office/drawing/2014/main" id="{513F448A-A5C2-4EFC-9158-9207B29D64F0}"/>
              </a:ext>
            </a:extLst>
          </p:cNvPr>
          <p:cNvPicPr>
            <a:picLocks noChangeAspect="1"/>
          </p:cNvPicPr>
          <p:nvPr/>
        </p:nvPicPr>
        <p:blipFill>
          <a:blip r:embed="rId5"/>
          <a:stretch>
            <a:fillRect/>
          </a:stretch>
        </p:blipFill>
        <p:spPr>
          <a:xfrm>
            <a:off x="3944125" y="3971138"/>
            <a:ext cx="4599522" cy="2078787"/>
          </a:xfrm>
          <a:prstGeom prst="rect">
            <a:avLst/>
          </a:prstGeom>
        </p:spPr>
      </p:pic>
    </p:spTree>
    <p:extLst>
      <p:ext uri="{BB962C8B-B14F-4D97-AF65-F5344CB8AC3E}">
        <p14:creationId xmlns:p14="http://schemas.microsoft.com/office/powerpoint/2010/main" val="43896495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69BD6C-3093-4B88-BC52-3F6E586E3F31}"/>
              </a:ext>
            </a:extLst>
          </p:cNvPr>
          <p:cNvPicPr>
            <a:picLocks noChangeAspect="1"/>
          </p:cNvPicPr>
          <p:nvPr/>
        </p:nvPicPr>
        <p:blipFill>
          <a:blip r:embed="rId3"/>
          <a:stretch>
            <a:fillRect/>
          </a:stretch>
        </p:blipFill>
        <p:spPr>
          <a:xfrm>
            <a:off x="3944125" y="1692669"/>
            <a:ext cx="6007949" cy="2103579"/>
          </a:xfrm>
          <a:prstGeom prst="rect">
            <a:avLst/>
          </a:prstGeom>
        </p:spPr>
      </p:pic>
      <p:pic>
        <p:nvPicPr>
          <p:cNvPr id="4" name="Picture 3" descr="A picture containing person, grass, soccer, field&#10;&#10;Description automatically generated">
            <a:extLst>
              <a:ext uri="{FF2B5EF4-FFF2-40B4-BE49-F238E27FC236}">
                <a16:creationId xmlns:a16="http://schemas.microsoft.com/office/drawing/2014/main" id="{B882DD47-42EE-44D5-BC55-F3F4C28B1C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9639" y="1736887"/>
            <a:ext cx="2012123" cy="2436798"/>
          </a:xfrm>
          <a:prstGeom prst="rect">
            <a:avLst/>
          </a:prstGeom>
        </p:spPr>
      </p:pic>
      <p:pic>
        <p:nvPicPr>
          <p:cNvPr id="8" name="Picture 7">
            <a:extLst>
              <a:ext uri="{FF2B5EF4-FFF2-40B4-BE49-F238E27FC236}">
                <a16:creationId xmlns:a16="http://schemas.microsoft.com/office/drawing/2014/main" id="{CC7F2915-6543-4B99-84B7-4E789620D592}"/>
              </a:ext>
            </a:extLst>
          </p:cNvPr>
          <p:cNvPicPr>
            <a:picLocks noChangeAspect="1"/>
          </p:cNvPicPr>
          <p:nvPr/>
        </p:nvPicPr>
        <p:blipFill>
          <a:blip r:embed="rId5"/>
          <a:stretch>
            <a:fillRect/>
          </a:stretch>
        </p:blipFill>
        <p:spPr>
          <a:xfrm>
            <a:off x="3944125" y="3978668"/>
            <a:ext cx="3851406" cy="2103579"/>
          </a:xfrm>
          <a:prstGeom prst="rect">
            <a:avLst/>
          </a:prstGeom>
        </p:spPr>
      </p:pic>
    </p:spTree>
    <p:extLst>
      <p:ext uri="{BB962C8B-B14F-4D97-AF65-F5344CB8AC3E}">
        <p14:creationId xmlns:p14="http://schemas.microsoft.com/office/powerpoint/2010/main" val="105857195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7" name="Picture 6">
            <a:extLst>
              <a:ext uri="{FF2B5EF4-FFF2-40B4-BE49-F238E27FC236}">
                <a16:creationId xmlns:a16="http://schemas.microsoft.com/office/drawing/2014/main" id="{91D4AD6A-7EBE-4D31-A960-002BC9C292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261" y="1668858"/>
            <a:ext cx="3248382" cy="2554350"/>
          </a:xfrm>
          <a:prstGeom prst="rect">
            <a:avLst/>
          </a:prstGeom>
        </p:spPr>
      </p:pic>
      <p:pic>
        <p:nvPicPr>
          <p:cNvPr id="3" name="Picture 2">
            <a:extLst>
              <a:ext uri="{FF2B5EF4-FFF2-40B4-BE49-F238E27FC236}">
                <a16:creationId xmlns:a16="http://schemas.microsoft.com/office/drawing/2014/main" id="{A3B380F2-0057-4936-9EE3-5519318623D9}"/>
              </a:ext>
            </a:extLst>
          </p:cNvPr>
          <p:cNvPicPr>
            <a:picLocks noChangeAspect="1"/>
          </p:cNvPicPr>
          <p:nvPr/>
        </p:nvPicPr>
        <p:blipFill>
          <a:blip r:embed="rId4"/>
          <a:stretch>
            <a:fillRect/>
          </a:stretch>
        </p:blipFill>
        <p:spPr>
          <a:xfrm>
            <a:off x="3944125" y="1668858"/>
            <a:ext cx="5703646" cy="2140958"/>
          </a:xfrm>
          <a:prstGeom prst="rect">
            <a:avLst/>
          </a:prstGeom>
        </p:spPr>
      </p:pic>
      <p:pic>
        <p:nvPicPr>
          <p:cNvPr id="6" name="Picture 5">
            <a:extLst>
              <a:ext uri="{FF2B5EF4-FFF2-40B4-BE49-F238E27FC236}">
                <a16:creationId xmlns:a16="http://schemas.microsoft.com/office/drawing/2014/main" id="{290347B5-6B12-48DC-9110-B8C73A7D80E7}"/>
              </a:ext>
            </a:extLst>
          </p:cNvPr>
          <p:cNvPicPr>
            <a:picLocks noChangeAspect="1"/>
          </p:cNvPicPr>
          <p:nvPr/>
        </p:nvPicPr>
        <p:blipFill>
          <a:blip r:embed="rId5"/>
          <a:stretch>
            <a:fillRect/>
          </a:stretch>
        </p:blipFill>
        <p:spPr>
          <a:xfrm>
            <a:off x="3968905" y="4002529"/>
            <a:ext cx="4408454" cy="2140731"/>
          </a:xfrm>
          <a:prstGeom prst="rect">
            <a:avLst/>
          </a:prstGeom>
        </p:spPr>
      </p:pic>
    </p:spTree>
    <p:extLst>
      <p:ext uri="{BB962C8B-B14F-4D97-AF65-F5344CB8AC3E}">
        <p14:creationId xmlns:p14="http://schemas.microsoft.com/office/powerpoint/2010/main" val="314573860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8" name="Picture 7" descr="A picture containing clothing&#10;&#10;Description automatically generated">
            <a:extLst>
              <a:ext uri="{FF2B5EF4-FFF2-40B4-BE49-F238E27FC236}">
                <a16:creationId xmlns:a16="http://schemas.microsoft.com/office/drawing/2014/main" id="{FE57A32D-65D7-408B-9317-0EF3D41347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837" y="1717300"/>
            <a:ext cx="3118030" cy="2450893"/>
          </a:xfrm>
          <a:prstGeom prst="rect">
            <a:avLst/>
          </a:prstGeom>
        </p:spPr>
      </p:pic>
      <p:pic>
        <p:nvPicPr>
          <p:cNvPr id="3" name="Picture 2">
            <a:extLst>
              <a:ext uri="{FF2B5EF4-FFF2-40B4-BE49-F238E27FC236}">
                <a16:creationId xmlns:a16="http://schemas.microsoft.com/office/drawing/2014/main" id="{B3ED1D1C-7B56-4F7A-9912-22EABAA5CD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9939" y="278004"/>
            <a:ext cx="4926475" cy="1948698"/>
          </a:xfrm>
          <a:prstGeom prst="rect">
            <a:avLst/>
          </a:prstGeom>
        </p:spPr>
      </p:pic>
      <p:pic>
        <p:nvPicPr>
          <p:cNvPr id="9" name="Picture 8">
            <a:extLst>
              <a:ext uri="{FF2B5EF4-FFF2-40B4-BE49-F238E27FC236}">
                <a16:creationId xmlns:a16="http://schemas.microsoft.com/office/drawing/2014/main" id="{3926B9D0-B9B2-48A5-A27D-E829BD30A4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09939" y="2400798"/>
            <a:ext cx="4677016" cy="1948697"/>
          </a:xfrm>
          <a:prstGeom prst="rect">
            <a:avLst/>
          </a:prstGeom>
        </p:spPr>
      </p:pic>
      <p:pic>
        <p:nvPicPr>
          <p:cNvPr id="6" name="Picture 5">
            <a:extLst>
              <a:ext uri="{FF2B5EF4-FFF2-40B4-BE49-F238E27FC236}">
                <a16:creationId xmlns:a16="http://schemas.microsoft.com/office/drawing/2014/main" id="{F5095937-075B-42DE-8474-6FC7716C30F5}"/>
              </a:ext>
            </a:extLst>
          </p:cNvPr>
          <p:cNvPicPr>
            <a:picLocks noChangeAspect="1"/>
          </p:cNvPicPr>
          <p:nvPr/>
        </p:nvPicPr>
        <p:blipFill>
          <a:blip r:embed="rId6"/>
          <a:stretch>
            <a:fillRect/>
          </a:stretch>
        </p:blipFill>
        <p:spPr>
          <a:xfrm>
            <a:off x="4209939" y="4549358"/>
            <a:ext cx="4444963" cy="1948697"/>
          </a:xfrm>
          <a:prstGeom prst="rect">
            <a:avLst/>
          </a:prstGeom>
        </p:spPr>
      </p:pic>
    </p:spTree>
    <p:extLst>
      <p:ext uri="{BB962C8B-B14F-4D97-AF65-F5344CB8AC3E}">
        <p14:creationId xmlns:p14="http://schemas.microsoft.com/office/powerpoint/2010/main" val="236167771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3FE3E7-3AB0-433D-98AD-67C2CB1048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167" y="1765281"/>
            <a:ext cx="3466823" cy="2549334"/>
          </a:xfrm>
          <a:prstGeom prst="rect">
            <a:avLst/>
          </a:prstGeom>
        </p:spPr>
      </p:pic>
      <p:pic>
        <p:nvPicPr>
          <p:cNvPr id="3" name="Picture 2">
            <a:extLst>
              <a:ext uri="{FF2B5EF4-FFF2-40B4-BE49-F238E27FC236}">
                <a16:creationId xmlns:a16="http://schemas.microsoft.com/office/drawing/2014/main" id="{F6C64580-C230-4CDA-A2B6-55230B3CB9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9939" y="278004"/>
            <a:ext cx="4274842" cy="1945566"/>
          </a:xfrm>
          <a:prstGeom prst="rect">
            <a:avLst/>
          </a:prstGeom>
        </p:spPr>
      </p:pic>
      <p:pic>
        <p:nvPicPr>
          <p:cNvPr id="9" name="Picture 8">
            <a:extLst>
              <a:ext uri="{FF2B5EF4-FFF2-40B4-BE49-F238E27FC236}">
                <a16:creationId xmlns:a16="http://schemas.microsoft.com/office/drawing/2014/main" id="{0532E475-62C0-47DA-BF79-BB0AE32942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47466" y="2397906"/>
            <a:ext cx="4079546" cy="1945566"/>
          </a:xfrm>
          <a:prstGeom prst="rect">
            <a:avLst/>
          </a:prstGeom>
        </p:spPr>
      </p:pic>
      <p:pic>
        <p:nvPicPr>
          <p:cNvPr id="6" name="Picture 5">
            <a:extLst>
              <a:ext uri="{FF2B5EF4-FFF2-40B4-BE49-F238E27FC236}">
                <a16:creationId xmlns:a16="http://schemas.microsoft.com/office/drawing/2014/main" id="{DD38601A-7520-43F2-A16D-8A7DFB716F8D}"/>
              </a:ext>
            </a:extLst>
          </p:cNvPr>
          <p:cNvPicPr>
            <a:picLocks noChangeAspect="1"/>
          </p:cNvPicPr>
          <p:nvPr/>
        </p:nvPicPr>
        <p:blipFill>
          <a:blip r:embed="rId6"/>
          <a:stretch>
            <a:fillRect/>
          </a:stretch>
        </p:blipFill>
        <p:spPr>
          <a:xfrm>
            <a:off x="4247466" y="4460094"/>
            <a:ext cx="4153629" cy="1945566"/>
          </a:xfrm>
          <a:prstGeom prst="rect">
            <a:avLst/>
          </a:prstGeom>
        </p:spPr>
      </p:pic>
    </p:spTree>
    <p:extLst>
      <p:ext uri="{BB962C8B-B14F-4D97-AF65-F5344CB8AC3E}">
        <p14:creationId xmlns:p14="http://schemas.microsoft.com/office/powerpoint/2010/main" val="15001183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FA4437-9F4C-4C09-8834-5C1203D94826}"/>
              </a:ext>
            </a:extLst>
          </p:cNvPr>
          <p:cNvPicPr>
            <a:picLocks noChangeAspect="1"/>
          </p:cNvPicPr>
          <p:nvPr/>
        </p:nvPicPr>
        <p:blipFill>
          <a:blip r:embed="rId3"/>
          <a:stretch>
            <a:fillRect/>
          </a:stretch>
        </p:blipFill>
        <p:spPr>
          <a:xfrm>
            <a:off x="292279" y="236847"/>
            <a:ext cx="4918891" cy="1948698"/>
          </a:xfrm>
          <a:prstGeom prst="rect">
            <a:avLst/>
          </a:prstGeom>
        </p:spPr>
      </p:pic>
      <p:pic>
        <p:nvPicPr>
          <p:cNvPr id="9" name="Picture 8">
            <a:extLst>
              <a:ext uri="{FF2B5EF4-FFF2-40B4-BE49-F238E27FC236}">
                <a16:creationId xmlns:a16="http://schemas.microsoft.com/office/drawing/2014/main" id="{23174E4C-5ADF-4CFD-8E80-1AA577395A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2156" y="236846"/>
            <a:ext cx="4161187" cy="1948699"/>
          </a:xfrm>
          <a:prstGeom prst="rect">
            <a:avLst/>
          </a:prstGeom>
        </p:spPr>
      </p:pic>
      <p:pic>
        <p:nvPicPr>
          <p:cNvPr id="11" name="Picture 10">
            <a:extLst>
              <a:ext uri="{FF2B5EF4-FFF2-40B4-BE49-F238E27FC236}">
                <a16:creationId xmlns:a16="http://schemas.microsoft.com/office/drawing/2014/main" id="{D4825FD7-8BBE-416E-8216-A00EA93BF79F}"/>
              </a:ext>
            </a:extLst>
          </p:cNvPr>
          <p:cNvPicPr>
            <a:picLocks noChangeAspect="1"/>
          </p:cNvPicPr>
          <p:nvPr/>
        </p:nvPicPr>
        <p:blipFill>
          <a:blip r:embed="rId5"/>
          <a:stretch>
            <a:fillRect/>
          </a:stretch>
        </p:blipFill>
        <p:spPr>
          <a:xfrm>
            <a:off x="292279" y="2326098"/>
            <a:ext cx="2913875" cy="1995371"/>
          </a:xfrm>
          <a:prstGeom prst="rect">
            <a:avLst/>
          </a:prstGeom>
        </p:spPr>
      </p:pic>
      <p:pic>
        <p:nvPicPr>
          <p:cNvPr id="16" name="Picture 15">
            <a:extLst>
              <a:ext uri="{FF2B5EF4-FFF2-40B4-BE49-F238E27FC236}">
                <a16:creationId xmlns:a16="http://schemas.microsoft.com/office/drawing/2014/main" id="{962234B5-E6FA-45F7-9DFB-15859043DA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6154" y="2326098"/>
            <a:ext cx="4710223" cy="1995371"/>
          </a:xfrm>
          <a:prstGeom prst="rect">
            <a:avLst/>
          </a:prstGeom>
        </p:spPr>
      </p:pic>
      <p:pic>
        <p:nvPicPr>
          <p:cNvPr id="18" name="Picture 17">
            <a:extLst>
              <a:ext uri="{FF2B5EF4-FFF2-40B4-BE49-F238E27FC236}">
                <a16:creationId xmlns:a16="http://schemas.microsoft.com/office/drawing/2014/main" id="{BF47377B-D2BA-4268-9B36-8CDD2F3CF29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16377" y="2326097"/>
            <a:ext cx="4161187" cy="1995371"/>
          </a:xfrm>
          <a:prstGeom prst="rect">
            <a:avLst/>
          </a:prstGeom>
        </p:spPr>
      </p:pic>
      <p:pic>
        <p:nvPicPr>
          <p:cNvPr id="20" name="Picture 19">
            <a:extLst>
              <a:ext uri="{FF2B5EF4-FFF2-40B4-BE49-F238E27FC236}">
                <a16:creationId xmlns:a16="http://schemas.microsoft.com/office/drawing/2014/main" id="{E616FD67-CC0C-4A0D-8CCC-B4157104FC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5820" b="11544"/>
          <a:stretch/>
        </p:blipFill>
        <p:spPr>
          <a:xfrm>
            <a:off x="292279" y="4462022"/>
            <a:ext cx="5827377" cy="1995371"/>
          </a:xfrm>
          <a:prstGeom prst="rect">
            <a:avLst/>
          </a:prstGeom>
        </p:spPr>
      </p:pic>
    </p:spTree>
    <p:extLst>
      <p:ext uri="{BB962C8B-B14F-4D97-AF65-F5344CB8AC3E}">
        <p14:creationId xmlns:p14="http://schemas.microsoft.com/office/powerpoint/2010/main" val="139316805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F3C5DD-0866-4DEF-AACD-DF1A33A3E0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837" y="1717301"/>
            <a:ext cx="3118031" cy="2457261"/>
          </a:xfrm>
          <a:prstGeom prst="rect">
            <a:avLst/>
          </a:prstGeom>
        </p:spPr>
      </p:pic>
      <p:pic>
        <p:nvPicPr>
          <p:cNvPr id="3" name="Picture 2">
            <a:extLst>
              <a:ext uri="{FF2B5EF4-FFF2-40B4-BE49-F238E27FC236}">
                <a16:creationId xmlns:a16="http://schemas.microsoft.com/office/drawing/2014/main" id="{1045576A-F5A4-4E2A-8869-C68F791CD0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9939" y="278004"/>
            <a:ext cx="3715021" cy="1945566"/>
          </a:xfrm>
          <a:prstGeom prst="rect">
            <a:avLst/>
          </a:prstGeom>
        </p:spPr>
      </p:pic>
      <p:pic>
        <p:nvPicPr>
          <p:cNvPr id="8" name="Picture 7">
            <a:extLst>
              <a:ext uri="{FF2B5EF4-FFF2-40B4-BE49-F238E27FC236}">
                <a16:creationId xmlns:a16="http://schemas.microsoft.com/office/drawing/2014/main" id="{0EA327E7-E1B4-4603-93B4-3A57A8C817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09939" y="2335321"/>
            <a:ext cx="4813720" cy="1945566"/>
          </a:xfrm>
          <a:prstGeom prst="rect">
            <a:avLst/>
          </a:prstGeom>
        </p:spPr>
      </p:pic>
      <p:pic>
        <p:nvPicPr>
          <p:cNvPr id="6" name="Picture 5">
            <a:extLst>
              <a:ext uri="{FF2B5EF4-FFF2-40B4-BE49-F238E27FC236}">
                <a16:creationId xmlns:a16="http://schemas.microsoft.com/office/drawing/2014/main" id="{29F376E4-9396-4A34-B800-810F084C5E4C}"/>
              </a:ext>
            </a:extLst>
          </p:cNvPr>
          <p:cNvPicPr>
            <a:picLocks noChangeAspect="1"/>
          </p:cNvPicPr>
          <p:nvPr/>
        </p:nvPicPr>
        <p:blipFill>
          <a:blip r:embed="rId6"/>
          <a:stretch>
            <a:fillRect/>
          </a:stretch>
        </p:blipFill>
        <p:spPr>
          <a:xfrm>
            <a:off x="4209939" y="4472465"/>
            <a:ext cx="4125987" cy="1918101"/>
          </a:xfrm>
          <a:prstGeom prst="rect">
            <a:avLst/>
          </a:prstGeom>
        </p:spPr>
      </p:pic>
    </p:spTree>
    <p:extLst>
      <p:ext uri="{BB962C8B-B14F-4D97-AF65-F5344CB8AC3E}">
        <p14:creationId xmlns:p14="http://schemas.microsoft.com/office/powerpoint/2010/main" val="59167431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F99BB4-7414-4F02-BC08-D50BDBD3D9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19056" y="278004"/>
            <a:ext cx="5726693" cy="1951012"/>
          </a:xfrm>
          <a:prstGeom prst="rect">
            <a:avLst/>
          </a:prstGeom>
        </p:spPr>
      </p:pic>
      <p:pic>
        <p:nvPicPr>
          <p:cNvPr id="8" name="Picture 7" descr="A picture containing person, grass, outdoor, player&#10;&#10;Description automatically generated">
            <a:extLst>
              <a:ext uri="{FF2B5EF4-FFF2-40B4-BE49-F238E27FC236}">
                <a16:creationId xmlns:a16="http://schemas.microsoft.com/office/drawing/2014/main" id="{770AD7DD-816F-4F29-B857-A7783BF435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9464" y="1751919"/>
            <a:ext cx="3051995" cy="2392715"/>
          </a:xfrm>
          <a:prstGeom prst="rect">
            <a:avLst/>
          </a:prstGeom>
        </p:spPr>
      </p:pic>
      <p:pic>
        <p:nvPicPr>
          <p:cNvPr id="9" name="Picture 8">
            <a:extLst>
              <a:ext uri="{FF2B5EF4-FFF2-40B4-BE49-F238E27FC236}">
                <a16:creationId xmlns:a16="http://schemas.microsoft.com/office/drawing/2014/main" id="{35A12947-E837-4068-AB1D-87C5D07FC1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03018" y="2541959"/>
            <a:ext cx="1606452" cy="1774081"/>
          </a:xfrm>
          <a:prstGeom prst="rect">
            <a:avLst/>
          </a:prstGeom>
        </p:spPr>
      </p:pic>
      <p:pic>
        <p:nvPicPr>
          <p:cNvPr id="13" name="Picture 12">
            <a:extLst>
              <a:ext uri="{FF2B5EF4-FFF2-40B4-BE49-F238E27FC236}">
                <a16:creationId xmlns:a16="http://schemas.microsoft.com/office/drawing/2014/main" id="{5C2B52B0-AC19-4726-843A-42967C0CC2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56817" y="2541959"/>
            <a:ext cx="1606452" cy="1779606"/>
          </a:xfrm>
          <a:prstGeom prst="rect">
            <a:avLst/>
          </a:prstGeom>
        </p:spPr>
      </p:pic>
    </p:spTree>
    <p:extLst>
      <p:ext uri="{BB962C8B-B14F-4D97-AF65-F5344CB8AC3E}">
        <p14:creationId xmlns:p14="http://schemas.microsoft.com/office/powerpoint/2010/main" val="31038982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yellow shirt riding a bicycle&#10;&#10;Description automatically generated with low confidence">
            <a:extLst>
              <a:ext uri="{FF2B5EF4-FFF2-40B4-BE49-F238E27FC236}">
                <a16:creationId xmlns:a16="http://schemas.microsoft.com/office/drawing/2014/main" id="{8E354CD8-C45D-4752-9447-110925D4D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640" y="1742010"/>
            <a:ext cx="1973752" cy="2457610"/>
          </a:xfrm>
          <a:prstGeom prst="rect">
            <a:avLst/>
          </a:prstGeom>
        </p:spPr>
      </p:pic>
      <p:pic>
        <p:nvPicPr>
          <p:cNvPr id="3" name="Picture 2">
            <a:extLst>
              <a:ext uri="{FF2B5EF4-FFF2-40B4-BE49-F238E27FC236}">
                <a16:creationId xmlns:a16="http://schemas.microsoft.com/office/drawing/2014/main" id="{C47564EA-A986-4F6C-AC9A-5865D0A0417A}"/>
              </a:ext>
            </a:extLst>
          </p:cNvPr>
          <p:cNvPicPr>
            <a:picLocks noChangeAspect="1"/>
          </p:cNvPicPr>
          <p:nvPr/>
        </p:nvPicPr>
        <p:blipFill>
          <a:blip r:embed="rId4"/>
          <a:stretch>
            <a:fillRect/>
          </a:stretch>
        </p:blipFill>
        <p:spPr>
          <a:xfrm>
            <a:off x="4119056" y="278004"/>
            <a:ext cx="4102863" cy="1951012"/>
          </a:xfrm>
          <a:prstGeom prst="rect">
            <a:avLst/>
          </a:prstGeom>
        </p:spPr>
      </p:pic>
      <p:pic>
        <p:nvPicPr>
          <p:cNvPr id="8" name="Picture 7">
            <a:extLst>
              <a:ext uri="{FF2B5EF4-FFF2-40B4-BE49-F238E27FC236}">
                <a16:creationId xmlns:a16="http://schemas.microsoft.com/office/drawing/2014/main" id="{D270EAE0-5B3B-4311-B786-EC48569A57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19056" y="2380842"/>
            <a:ext cx="3813691" cy="1818778"/>
          </a:xfrm>
          <a:prstGeom prst="rect">
            <a:avLst/>
          </a:prstGeom>
        </p:spPr>
      </p:pic>
      <p:pic>
        <p:nvPicPr>
          <p:cNvPr id="7" name="Picture 6">
            <a:extLst>
              <a:ext uri="{FF2B5EF4-FFF2-40B4-BE49-F238E27FC236}">
                <a16:creationId xmlns:a16="http://schemas.microsoft.com/office/drawing/2014/main" id="{5BA178D6-C9B5-4AE0-BFB0-8BCF5473C706}"/>
              </a:ext>
            </a:extLst>
          </p:cNvPr>
          <p:cNvPicPr>
            <a:picLocks noChangeAspect="1"/>
          </p:cNvPicPr>
          <p:nvPr/>
        </p:nvPicPr>
        <p:blipFill>
          <a:blip r:embed="rId6"/>
          <a:stretch>
            <a:fillRect/>
          </a:stretch>
        </p:blipFill>
        <p:spPr>
          <a:xfrm>
            <a:off x="4119056" y="4351446"/>
            <a:ext cx="4659866" cy="1999233"/>
          </a:xfrm>
          <a:prstGeom prst="rect">
            <a:avLst/>
          </a:prstGeom>
        </p:spPr>
      </p:pic>
    </p:spTree>
    <p:extLst>
      <p:ext uri="{BB962C8B-B14F-4D97-AF65-F5344CB8AC3E}">
        <p14:creationId xmlns:p14="http://schemas.microsoft.com/office/powerpoint/2010/main" val="190584582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16" name="Picture 15">
            <a:extLst>
              <a:ext uri="{FF2B5EF4-FFF2-40B4-BE49-F238E27FC236}">
                <a16:creationId xmlns:a16="http://schemas.microsoft.com/office/drawing/2014/main" id="{A6AFFAEB-9BFC-4580-A79D-6852367B82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6028" y="3302080"/>
            <a:ext cx="1847489" cy="1447200"/>
          </a:xfrm>
          <a:prstGeom prst="rect">
            <a:avLst/>
          </a:prstGeom>
        </p:spPr>
      </p:pic>
      <p:pic>
        <p:nvPicPr>
          <p:cNvPr id="17" name="Picture 16" descr="A picture containing person, grass, soccer, field&#10;&#10;Description automatically generated">
            <a:extLst>
              <a:ext uri="{FF2B5EF4-FFF2-40B4-BE49-F238E27FC236}">
                <a16:creationId xmlns:a16="http://schemas.microsoft.com/office/drawing/2014/main" id="{7C8C2EB9-FD09-4892-AE5D-9671F87A4D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3296534"/>
            <a:ext cx="1194988" cy="1447200"/>
          </a:xfrm>
          <a:prstGeom prst="rect">
            <a:avLst/>
          </a:prstGeom>
        </p:spPr>
      </p:pic>
      <p:pic>
        <p:nvPicPr>
          <p:cNvPr id="18" name="Picture 17">
            <a:extLst>
              <a:ext uri="{FF2B5EF4-FFF2-40B4-BE49-F238E27FC236}">
                <a16:creationId xmlns:a16="http://schemas.microsoft.com/office/drawing/2014/main" id="{EB7BC6B2-8DF2-44F2-A893-1EB08CA16D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595" y="3302080"/>
            <a:ext cx="1847489" cy="1447200"/>
          </a:xfrm>
          <a:prstGeom prst="rect">
            <a:avLst/>
          </a:prstGeom>
        </p:spPr>
      </p:pic>
      <p:pic>
        <p:nvPicPr>
          <p:cNvPr id="19" name="Picture 18">
            <a:extLst>
              <a:ext uri="{FF2B5EF4-FFF2-40B4-BE49-F238E27FC236}">
                <a16:creationId xmlns:a16="http://schemas.microsoft.com/office/drawing/2014/main" id="{55153BE4-B107-4D7B-A432-33E2A6563F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132" y="1876527"/>
            <a:ext cx="1841129" cy="1447763"/>
          </a:xfrm>
          <a:prstGeom prst="rect">
            <a:avLst/>
          </a:prstGeom>
        </p:spPr>
      </p:pic>
      <p:pic>
        <p:nvPicPr>
          <p:cNvPr id="20" name="Picture 19">
            <a:extLst>
              <a:ext uri="{FF2B5EF4-FFF2-40B4-BE49-F238E27FC236}">
                <a16:creationId xmlns:a16="http://schemas.microsoft.com/office/drawing/2014/main" id="{BD47BF89-299F-4010-9322-F862F3AAB39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68287" y="3307626"/>
            <a:ext cx="1841127" cy="1450957"/>
          </a:xfrm>
          <a:prstGeom prst="rect">
            <a:avLst/>
          </a:prstGeom>
        </p:spPr>
      </p:pic>
      <p:pic>
        <p:nvPicPr>
          <p:cNvPr id="21" name="Picture 20" descr="A person holding a basketball&#10;&#10;Description automatically generated">
            <a:extLst>
              <a:ext uri="{FF2B5EF4-FFF2-40B4-BE49-F238E27FC236}">
                <a16:creationId xmlns:a16="http://schemas.microsoft.com/office/drawing/2014/main" id="{75174AE4-93B3-4C7B-A909-22BCA9D6860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6484" y="1882073"/>
            <a:ext cx="1839600" cy="1447200"/>
          </a:xfrm>
          <a:prstGeom prst="rect">
            <a:avLst/>
          </a:prstGeom>
        </p:spPr>
      </p:pic>
      <p:pic>
        <p:nvPicPr>
          <p:cNvPr id="22" name="Picture 21" descr="A person in a yellow shirt riding a bicycle&#10;&#10;Description automatically generated with low confidence">
            <a:extLst>
              <a:ext uri="{FF2B5EF4-FFF2-40B4-BE49-F238E27FC236}">
                <a16:creationId xmlns:a16="http://schemas.microsoft.com/office/drawing/2014/main" id="{67B3D33D-0F25-4C85-AF87-284816763A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141" y="1876527"/>
            <a:ext cx="1162273" cy="1447200"/>
          </a:xfrm>
          <a:prstGeom prst="rect">
            <a:avLst/>
          </a:prstGeom>
        </p:spPr>
      </p:pic>
      <p:pic>
        <p:nvPicPr>
          <p:cNvPr id="23" name="Picture 22" descr="A picture containing person, sport, athletic game, grass&#10;&#10;Description automatically generated">
            <a:extLst>
              <a:ext uri="{FF2B5EF4-FFF2-40B4-BE49-F238E27FC236}">
                <a16:creationId xmlns:a16="http://schemas.microsoft.com/office/drawing/2014/main" id="{9CD9E250-EF66-4336-9EF7-2A9A427F653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44279" y="3307626"/>
            <a:ext cx="1841127" cy="1447200"/>
          </a:xfrm>
          <a:prstGeom prst="rect">
            <a:avLst/>
          </a:prstGeom>
        </p:spPr>
      </p:pic>
      <p:pic>
        <p:nvPicPr>
          <p:cNvPr id="24" name="Picture 23" descr="A picture containing person, grass, outdoor, player&#10;&#10;Description automatically generated">
            <a:extLst>
              <a:ext uri="{FF2B5EF4-FFF2-40B4-BE49-F238E27FC236}">
                <a16:creationId xmlns:a16="http://schemas.microsoft.com/office/drawing/2014/main" id="{4B65C70F-3402-42E3-955D-991A0245AE0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07541" y="1882073"/>
            <a:ext cx="1839600" cy="1442217"/>
          </a:xfrm>
          <a:prstGeom prst="rect">
            <a:avLst/>
          </a:prstGeom>
        </p:spPr>
      </p:pic>
      <p:pic>
        <p:nvPicPr>
          <p:cNvPr id="25" name="Picture 24" descr="A picture containing clothing&#10;&#10;Description automatically generated">
            <a:extLst>
              <a:ext uri="{FF2B5EF4-FFF2-40B4-BE49-F238E27FC236}">
                <a16:creationId xmlns:a16="http://schemas.microsoft.com/office/drawing/2014/main" id="{776221E4-AEBE-4B52-A9AC-B5AE04C0819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6412" y="1877090"/>
            <a:ext cx="1841130" cy="1447200"/>
          </a:xfrm>
          <a:prstGeom prst="rect">
            <a:avLst/>
          </a:prstGeom>
        </p:spPr>
      </p:pic>
      <p:pic>
        <p:nvPicPr>
          <p:cNvPr id="3" name="Picture 2">
            <a:extLst>
              <a:ext uri="{FF2B5EF4-FFF2-40B4-BE49-F238E27FC236}">
                <a16:creationId xmlns:a16="http://schemas.microsoft.com/office/drawing/2014/main" id="{CC9696EF-51C7-449B-855F-828B746D68F6}"/>
              </a:ext>
            </a:extLst>
          </p:cNvPr>
          <p:cNvPicPr>
            <a:picLocks noChangeAspect="1"/>
          </p:cNvPicPr>
          <p:nvPr/>
        </p:nvPicPr>
        <p:blipFill>
          <a:blip r:embed="rId13"/>
          <a:stretch>
            <a:fillRect/>
          </a:stretch>
        </p:blipFill>
        <p:spPr>
          <a:xfrm>
            <a:off x="889421" y="282517"/>
            <a:ext cx="1226458" cy="1440244"/>
          </a:xfrm>
          <a:prstGeom prst="rect">
            <a:avLst/>
          </a:prstGeom>
        </p:spPr>
      </p:pic>
    </p:spTree>
    <p:extLst>
      <p:ext uri="{BB962C8B-B14F-4D97-AF65-F5344CB8AC3E}">
        <p14:creationId xmlns:p14="http://schemas.microsoft.com/office/powerpoint/2010/main" val="390673650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50BE97-CC04-40CE-9AF8-BD406D42E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1" y="1685355"/>
            <a:ext cx="3253839" cy="2548841"/>
          </a:xfrm>
          <a:prstGeom prst="rect">
            <a:avLst/>
          </a:prstGeom>
        </p:spPr>
      </p:pic>
      <p:pic>
        <p:nvPicPr>
          <p:cNvPr id="3" name="Picture 2">
            <a:extLst>
              <a:ext uri="{FF2B5EF4-FFF2-40B4-BE49-F238E27FC236}">
                <a16:creationId xmlns:a16="http://schemas.microsoft.com/office/drawing/2014/main" id="{DAAA51A8-04B5-41A3-9951-BBA18C6A33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43265" y="278004"/>
            <a:ext cx="5500466" cy="2231280"/>
          </a:xfrm>
          <a:prstGeom prst="rect">
            <a:avLst/>
          </a:prstGeom>
        </p:spPr>
      </p:pic>
      <p:pic>
        <p:nvPicPr>
          <p:cNvPr id="8" name="Picture 7">
            <a:extLst>
              <a:ext uri="{FF2B5EF4-FFF2-40B4-BE49-F238E27FC236}">
                <a16:creationId xmlns:a16="http://schemas.microsoft.com/office/drawing/2014/main" id="{C164F9FA-05EA-434C-9449-D7ECA18B72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43265" y="2674772"/>
            <a:ext cx="4021521" cy="2231280"/>
          </a:xfrm>
          <a:prstGeom prst="rect">
            <a:avLst/>
          </a:prstGeom>
        </p:spPr>
      </p:pic>
    </p:spTree>
    <p:extLst>
      <p:ext uri="{BB962C8B-B14F-4D97-AF65-F5344CB8AC3E}">
        <p14:creationId xmlns:p14="http://schemas.microsoft.com/office/powerpoint/2010/main" val="22200461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12" name="Picture 11">
            <a:extLst>
              <a:ext uri="{FF2B5EF4-FFF2-40B4-BE49-F238E27FC236}">
                <a16:creationId xmlns:a16="http://schemas.microsoft.com/office/drawing/2014/main" id="{073A1EDD-F37B-403A-8A24-064E6486EB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77354" y="507694"/>
            <a:ext cx="1841129" cy="1353877"/>
          </a:xfrm>
          <a:prstGeom prst="rect">
            <a:avLst/>
          </a:prstGeom>
        </p:spPr>
      </p:pic>
      <p:pic>
        <p:nvPicPr>
          <p:cNvPr id="13" name="Picture 12">
            <a:extLst>
              <a:ext uri="{FF2B5EF4-FFF2-40B4-BE49-F238E27FC236}">
                <a16:creationId xmlns:a16="http://schemas.microsoft.com/office/drawing/2014/main" id="{A33947A8-CFD4-4458-8523-01DF2DEB8E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84245" y="507694"/>
            <a:ext cx="1842779" cy="1353877"/>
          </a:xfrm>
          <a:prstGeom prst="rect">
            <a:avLst/>
          </a:prstGeom>
        </p:spPr>
      </p:pic>
      <p:pic>
        <p:nvPicPr>
          <p:cNvPr id="14" name="Picture 13">
            <a:extLst>
              <a:ext uri="{FF2B5EF4-FFF2-40B4-BE49-F238E27FC236}">
                <a16:creationId xmlns:a16="http://schemas.microsoft.com/office/drawing/2014/main" id="{3649A2F7-D803-49A3-B2B3-4570A9AEBD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37155" y="507694"/>
            <a:ext cx="1841127" cy="1353877"/>
          </a:xfrm>
          <a:prstGeom prst="rect">
            <a:avLst/>
          </a:prstGeom>
        </p:spPr>
      </p:pic>
      <p:pic>
        <p:nvPicPr>
          <p:cNvPr id="15" name="Picture 14" descr="A person holding a basketball&#10;&#10;Description automatically generated">
            <a:extLst>
              <a:ext uri="{FF2B5EF4-FFF2-40B4-BE49-F238E27FC236}">
                <a16:creationId xmlns:a16="http://schemas.microsoft.com/office/drawing/2014/main" id="{8ADD619C-0FB4-4612-BF1B-EF48AAE536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25973" y="501585"/>
            <a:ext cx="1839600" cy="1359986"/>
          </a:xfrm>
          <a:prstGeom prst="rect">
            <a:avLst/>
          </a:prstGeom>
        </p:spPr>
      </p:pic>
      <p:pic>
        <p:nvPicPr>
          <p:cNvPr id="3" name="Picture 2">
            <a:extLst>
              <a:ext uri="{FF2B5EF4-FFF2-40B4-BE49-F238E27FC236}">
                <a16:creationId xmlns:a16="http://schemas.microsoft.com/office/drawing/2014/main" id="{D82039CD-54BA-4DE5-98BE-486036C51393}"/>
              </a:ext>
            </a:extLst>
          </p:cNvPr>
          <p:cNvPicPr>
            <a:picLocks noChangeAspect="1"/>
          </p:cNvPicPr>
          <p:nvPr/>
        </p:nvPicPr>
        <p:blipFill>
          <a:blip r:embed="rId7"/>
          <a:stretch>
            <a:fillRect/>
          </a:stretch>
        </p:blipFill>
        <p:spPr>
          <a:xfrm>
            <a:off x="707190" y="2584245"/>
            <a:ext cx="11118503" cy="3508212"/>
          </a:xfrm>
          <a:prstGeom prst="rect">
            <a:avLst/>
          </a:prstGeom>
        </p:spPr>
      </p:pic>
    </p:spTree>
    <p:extLst>
      <p:ext uri="{BB962C8B-B14F-4D97-AF65-F5344CB8AC3E}">
        <p14:creationId xmlns:p14="http://schemas.microsoft.com/office/powerpoint/2010/main" val="3048967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8" name="Picture 7" descr="A picture containing person, grass, soccer, field&#10;&#10;Description automatically generated">
            <a:extLst>
              <a:ext uri="{FF2B5EF4-FFF2-40B4-BE49-F238E27FC236}">
                <a16:creationId xmlns:a16="http://schemas.microsoft.com/office/drawing/2014/main" id="{38C6F288-3686-445D-9744-3DA5B87D2B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1040" y="1368141"/>
            <a:ext cx="2599672" cy="3148354"/>
          </a:xfrm>
          <a:prstGeom prst="rect">
            <a:avLst/>
          </a:prstGeom>
        </p:spPr>
      </p:pic>
      <p:pic>
        <p:nvPicPr>
          <p:cNvPr id="3" name="Picture 2">
            <a:extLst>
              <a:ext uri="{FF2B5EF4-FFF2-40B4-BE49-F238E27FC236}">
                <a16:creationId xmlns:a16="http://schemas.microsoft.com/office/drawing/2014/main" id="{30713D70-B1AD-46D5-BB7D-90FE34650196}"/>
              </a:ext>
            </a:extLst>
          </p:cNvPr>
          <p:cNvPicPr>
            <a:picLocks noChangeAspect="1"/>
          </p:cNvPicPr>
          <p:nvPr/>
        </p:nvPicPr>
        <p:blipFill>
          <a:blip r:embed="rId4"/>
          <a:stretch>
            <a:fillRect/>
          </a:stretch>
        </p:blipFill>
        <p:spPr>
          <a:xfrm>
            <a:off x="3792833" y="1368141"/>
            <a:ext cx="4394237" cy="1916175"/>
          </a:xfrm>
          <a:prstGeom prst="rect">
            <a:avLst/>
          </a:prstGeom>
        </p:spPr>
      </p:pic>
    </p:spTree>
    <p:extLst>
      <p:ext uri="{BB962C8B-B14F-4D97-AF65-F5344CB8AC3E}">
        <p14:creationId xmlns:p14="http://schemas.microsoft.com/office/powerpoint/2010/main" val="15322446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E5BC1-E0D6-4412-882F-7A401CDADEDA}"/>
              </a:ext>
            </a:extLst>
          </p:cNvPr>
          <p:cNvPicPr>
            <a:picLocks noChangeAspect="1"/>
          </p:cNvPicPr>
          <p:nvPr/>
        </p:nvPicPr>
        <p:blipFill>
          <a:blip r:embed="rId3"/>
          <a:stretch>
            <a:fillRect/>
          </a:stretch>
        </p:blipFill>
        <p:spPr>
          <a:xfrm>
            <a:off x="3663337" y="1368140"/>
            <a:ext cx="1546616" cy="1687217"/>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dirty="0"/>
          </a:p>
          <a:p>
            <a:pPr marL="742950" lvl="1" indent="-285750">
              <a:buSzPct val="100000"/>
              <a:buFont typeface="Arial"/>
              <a:buChar char="•"/>
              <a:defRPr sz="2800"/>
            </a:pPr>
            <a:endParaRPr dirty="0"/>
          </a:p>
          <a:p>
            <a:pPr lvl="1">
              <a:defRPr sz="2800"/>
            </a:pPr>
            <a:endParaRPr dirty="0"/>
          </a:p>
          <a:p>
            <a:pPr marL="285750" indent="-285750">
              <a:buSzPct val="100000"/>
              <a:buFont typeface="Arial"/>
              <a:buChar char="•"/>
              <a:defRPr b="1"/>
            </a:pPr>
            <a:endParaRPr dirty="0"/>
          </a:p>
        </p:txBody>
      </p:sp>
      <p:pic>
        <p:nvPicPr>
          <p:cNvPr id="8" name="Picture 7" descr="A picture containing person, grass, soccer, field&#10;&#10;Description automatically generated">
            <a:extLst>
              <a:ext uri="{FF2B5EF4-FFF2-40B4-BE49-F238E27FC236}">
                <a16:creationId xmlns:a16="http://schemas.microsoft.com/office/drawing/2014/main" id="{FCF2E93B-FDB9-4736-888E-0C3086D9B0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1368141"/>
            <a:ext cx="2599672" cy="3148354"/>
          </a:xfrm>
          <a:prstGeom prst="rect">
            <a:avLst/>
          </a:prstGeom>
        </p:spPr>
      </p:pic>
    </p:spTree>
    <p:extLst>
      <p:ext uri="{BB962C8B-B14F-4D97-AF65-F5344CB8AC3E}">
        <p14:creationId xmlns:p14="http://schemas.microsoft.com/office/powerpoint/2010/main" val="4279255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8622B-962D-4EB7-9400-9F34B902DCBD}"/>
              </a:ext>
            </a:extLst>
          </p:cNvPr>
          <p:cNvPicPr>
            <a:picLocks noChangeAspect="1"/>
          </p:cNvPicPr>
          <p:nvPr/>
        </p:nvPicPr>
        <p:blipFill>
          <a:blip r:embed="rId3"/>
          <a:stretch>
            <a:fillRect/>
          </a:stretch>
        </p:blipFill>
        <p:spPr>
          <a:xfrm>
            <a:off x="3997299" y="1668858"/>
            <a:ext cx="4394237" cy="1916175"/>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FACF375B-E5D0-4C99-A874-B679A7C613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6261" y="1668858"/>
            <a:ext cx="3248382" cy="2554350"/>
          </a:xfrm>
          <a:prstGeom prst="rect">
            <a:avLst/>
          </a:prstGeom>
        </p:spPr>
      </p:pic>
    </p:spTree>
    <p:extLst>
      <p:ext uri="{BB962C8B-B14F-4D97-AF65-F5344CB8AC3E}">
        <p14:creationId xmlns:p14="http://schemas.microsoft.com/office/powerpoint/2010/main" val="349465279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D2B4F-C858-44DC-91BB-8F22E48A4862}"/>
              </a:ext>
            </a:extLst>
          </p:cNvPr>
          <p:cNvPicPr>
            <a:picLocks noChangeAspect="1"/>
          </p:cNvPicPr>
          <p:nvPr/>
        </p:nvPicPr>
        <p:blipFill>
          <a:blip r:embed="rId3"/>
          <a:stretch>
            <a:fillRect/>
          </a:stretch>
        </p:blipFill>
        <p:spPr>
          <a:xfrm>
            <a:off x="4045965" y="1676360"/>
            <a:ext cx="1292617" cy="1710433"/>
          </a:xfrm>
          <a:prstGeom prst="rect">
            <a:avLst/>
          </a:prstGeom>
        </p:spPr>
      </p:pic>
      <p:pic>
        <p:nvPicPr>
          <p:cNvPr id="6" name="Picture 5">
            <a:extLst>
              <a:ext uri="{FF2B5EF4-FFF2-40B4-BE49-F238E27FC236}">
                <a16:creationId xmlns:a16="http://schemas.microsoft.com/office/drawing/2014/main" id="{9A41E353-EBA8-45F4-BD62-85D1B000FE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6261" y="1668858"/>
            <a:ext cx="3248382" cy="2554350"/>
          </a:xfrm>
          <a:prstGeom prst="rect">
            <a:avLst/>
          </a:prstGeom>
        </p:spPr>
      </p:pic>
    </p:spTree>
    <p:extLst>
      <p:ext uri="{BB962C8B-B14F-4D97-AF65-F5344CB8AC3E}">
        <p14:creationId xmlns:p14="http://schemas.microsoft.com/office/powerpoint/2010/main" val="6804722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A562F-BCB4-4E35-9380-6FAB7B6CD5E1}"/>
              </a:ext>
            </a:extLst>
          </p:cNvPr>
          <p:cNvPicPr>
            <a:picLocks noChangeAspect="1"/>
          </p:cNvPicPr>
          <p:nvPr/>
        </p:nvPicPr>
        <p:blipFill>
          <a:blip r:embed="rId3"/>
          <a:stretch>
            <a:fillRect/>
          </a:stretch>
        </p:blipFill>
        <p:spPr>
          <a:xfrm>
            <a:off x="4042199" y="1765281"/>
            <a:ext cx="4394237" cy="1916175"/>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E2B57F88-6AD3-457D-84C0-79251D2454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8167" y="1765281"/>
            <a:ext cx="3466823" cy="2549334"/>
          </a:xfrm>
          <a:prstGeom prst="rect">
            <a:avLst/>
          </a:prstGeom>
        </p:spPr>
      </p:pic>
    </p:spTree>
    <p:extLst>
      <p:ext uri="{BB962C8B-B14F-4D97-AF65-F5344CB8AC3E}">
        <p14:creationId xmlns:p14="http://schemas.microsoft.com/office/powerpoint/2010/main" val="38651660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1DA50DEB-ACE4-4F4E-8560-30F9851DF1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167" y="1765281"/>
            <a:ext cx="3466823" cy="2549334"/>
          </a:xfrm>
          <a:prstGeom prst="rect">
            <a:avLst/>
          </a:prstGeom>
        </p:spPr>
      </p:pic>
      <p:pic>
        <p:nvPicPr>
          <p:cNvPr id="3" name="Picture 2">
            <a:extLst>
              <a:ext uri="{FF2B5EF4-FFF2-40B4-BE49-F238E27FC236}">
                <a16:creationId xmlns:a16="http://schemas.microsoft.com/office/drawing/2014/main" id="{EB20FFD9-A2D7-49D6-B0DC-C69E590D1F6B}"/>
              </a:ext>
            </a:extLst>
          </p:cNvPr>
          <p:cNvPicPr>
            <a:picLocks noChangeAspect="1"/>
          </p:cNvPicPr>
          <p:nvPr/>
        </p:nvPicPr>
        <p:blipFill>
          <a:blip r:embed="rId4"/>
          <a:stretch>
            <a:fillRect/>
          </a:stretch>
        </p:blipFill>
        <p:spPr>
          <a:xfrm>
            <a:off x="3991764" y="1765281"/>
            <a:ext cx="3856496" cy="1687217"/>
          </a:xfrm>
          <a:prstGeom prst="rect">
            <a:avLst/>
          </a:prstGeom>
        </p:spPr>
      </p:pic>
    </p:spTree>
    <p:extLst>
      <p:ext uri="{BB962C8B-B14F-4D97-AF65-F5344CB8AC3E}">
        <p14:creationId xmlns:p14="http://schemas.microsoft.com/office/powerpoint/2010/main" val="4099125061"/>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Widescreen</PresentationFormat>
  <Paragraphs>122</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2022-10-05T08:48:33Z</dcterms:modified>
</cp:coreProperties>
</file>