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5"/>
  </p:notesMasterIdLst>
  <p:handoutMasterIdLst>
    <p:handoutMasterId r:id="rId16"/>
  </p:handoutMasterIdLst>
  <p:sldIdLst>
    <p:sldId id="256" r:id="rId2"/>
    <p:sldId id="260" r:id="rId3"/>
    <p:sldId id="280" r:id="rId4"/>
    <p:sldId id="285" r:id="rId5"/>
    <p:sldId id="286" r:id="rId6"/>
    <p:sldId id="287" r:id="rId7"/>
    <p:sldId id="294" r:id="rId8"/>
    <p:sldId id="295" r:id="rId9"/>
    <p:sldId id="288" r:id="rId10"/>
    <p:sldId id="290" r:id="rId11"/>
    <p:sldId id="289" r:id="rId12"/>
    <p:sldId id="293" r:id="rId13"/>
    <p:sldId id="29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016D1E-FC13-4B2B-9F21-F3B80E406D04}" v="10" dt="2022-09-27T10:40:55.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9000" autoAdjust="0"/>
  </p:normalViewPr>
  <p:slideViewPr>
    <p:cSldViewPr snapToGrid="0" snapToObjects="1">
      <p:cViewPr varScale="1">
        <p:scale>
          <a:sx n="44" d="100"/>
          <a:sy n="44" d="100"/>
        </p:scale>
        <p:origin x="119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0UdejBoQ1v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small groups, children should discuss: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animal would you like to be and why? What characteristics of the animal would you like to have in your life? (for example being brave like a penguin or caring like an elephant)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1645872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write a poem in the style of The Pink Flamingo, based on the animal they have chosen. The poem should make it clear that it is about them and that it is a metaphor for something they aspire to.</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Adaptation: Children who struggle with writing could work with the teacher or teaching assistant to shared write a poem about an animal. See also the activity for Year 3 and Year 4 (P4 and P5)</a:t>
            </a: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273025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write a poem in the style of The Pink Flamingo, based on the animal they have chosen. The poem should make it clear that it is about them and that it is a metaphor for something they aspire to.</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Adaptation: Children who struggle with writing could work with the teacher or teaching assistant to shared write a poem about an animal. See also the activity for Year 3 and Year 4 (P4 and P5)</a:t>
            </a: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937450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Children swap poems with a partner. Peer assess: Did the poem capture the characteristics of the animal? Was it clear that it was a metaphor? Which word choices did you like? Suggest a word change to improve the poem.</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55779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190122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 class, read or listen to part of </a:t>
            </a:r>
            <a:r>
              <a:rPr lang="en-GB" sz="1200" i="1" kern="1200" dirty="0">
                <a:solidFill>
                  <a:schemeClr val="tx1"/>
                </a:solidFill>
                <a:effectLst/>
                <a:latin typeface="+mn-lt"/>
                <a:ea typeface="+mn-ea"/>
                <a:cs typeface="+mn-cs"/>
              </a:rPr>
              <a:t>I want to be a pink flamingo</a:t>
            </a:r>
            <a:r>
              <a:rPr lang="en-GB" sz="1200" kern="1200" dirty="0">
                <a:solidFill>
                  <a:schemeClr val="tx1"/>
                </a:solidFill>
                <a:effectLst/>
                <a:latin typeface="+mn-lt"/>
                <a:ea typeface="+mn-ea"/>
                <a:cs typeface="+mn-cs"/>
              </a:rPr>
              <a:t> by Dean Atta. You can find the poem at 0:42 until 1:27 in the video here: </a:t>
            </a:r>
            <a:r>
              <a:rPr lang="en-GB" sz="1200" u="sng" kern="1200" dirty="0">
                <a:solidFill>
                  <a:schemeClr val="tx1"/>
                </a:solidFill>
                <a:effectLst/>
                <a:latin typeface="+mn-lt"/>
                <a:ea typeface="+mn-ea"/>
                <a:cs typeface="+mn-cs"/>
                <a:hlinkClick r:id="rId3"/>
              </a:rPr>
              <a:t>https://www.youtube.com/watch?vs=0UdejBoQ1v8</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Please note: The rest of the video is not included in this lesson plan. Some of the poems in the rest of the video are only suitable for older students.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Does the poet actually want to be a flamingo? Discuss/revisit the concept of a metaphor.</a:t>
            </a: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226851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Does the poet actually want to be a flamingo? What is it called when we use a word or idea to represent something else? Discuss the idea of a metaphor.</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368498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Does the poet actually want to be a flamingo? What is it called when we use a word or idea to represent something else? Discuss the idea of a metaphor.</a:t>
            </a: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373174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Discuss/revisit the concept of a metaphor.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Challenge children to come up with some other metaphors. Think. Pair. Share.</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309377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Move the discussion on the idea of an extended metaphor.</a:t>
            </a: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217150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Move the discussion on the idea of an extended metaphor.</a:t>
            </a: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4107859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can we do to help our friends know that it’s ok to be different? Discuss that it’s important to actively work to understand people’s differences and to show that we value them as an individual.</a:t>
            </a: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98764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27/09/2022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27/09/2022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27/09/2022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27/09/2022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27/09/2022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27/09/2022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27/09/2022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27/09/2022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LGBT+ History Month 2019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Year 5 and 6  – England and Wales</a:t>
            </a: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P6 and P7 – Scotland </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627165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an extended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957234" y="1913486"/>
            <a:ext cx="3899428" cy="2246769"/>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What animal would you like to be?</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Why?</a:t>
            </a:r>
          </a:p>
          <a:p>
            <a:endParaRPr lang="en-GB"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1843" y="1934672"/>
            <a:ext cx="3957157" cy="2628261"/>
          </a:xfrm>
          <a:prstGeom prst="rect">
            <a:avLst/>
          </a:prstGeom>
        </p:spPr>
      </p:pic>
    </p:spTree>
    <p:extLst>
      <p:ext uri="{BB962C8B-B14F-4D97-AF65-F5344CB8AC3E}">
        <p14:creationId xmlns:p14="http://schemas.microsoft.com/office/powerpoint/2010/main" val="83447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627165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an extended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957234" y="1913486"/>
            <a:ext cx="3899428" cy="2246769"/>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Today we’re going to be writing a poem that uses an extended metaphor.</a:t>
            </a:r>
          </a:p>
          <a:p>
            <a:endParaRPr lang="en-GB" sz="28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1843" y="1934672"/>
            <a:ext cx="3957157" cy="2628261"/>
          </a:xfrm>
          <a:prstGeom prst="rect">
            <a:avLst/>
          </a:prstGeom>
        </p:spPr>
      </p:pic>
    </p:spTree>
    <p:extLst>
      <p:ext uri="{BB962C8B-B14F-4D97-AF65-F5344CB8AC3E}">
        <p14:creationId xmlns:p14="http://schemas.microsoft.com/office/powerpoint/2010/main" val="187694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627165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an extended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3009900" y="1913486"/>
            <a:ext cx="6134100"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Write a poem based on the animal you have chosen.</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The poem should be about you.</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You should choose words that extend your metaphor through the poem.</a:t>
            </a:r>
          </a:p>
        </p:txBody>
      </p:sp>
      <p:pic>
        <p:nvPicPr>
          <p:cNvPr id="11" name="Picture 10">
            <a:extLst>
              <a:ext uri="{FF2B5EF4-FFF2-40B4-BE49-F238E27FC236}">
                <a16:creationId xmlns:a16="http://schemas.microsoft.com/office/drawing/2014/main" id="{D8B3F26A-CB5D-437D-949C-786F8AFD5E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920" y="1108007"/>
            <a:ext cx="2861980" cy="2860608"/>
          </a:xfrm>
          <a:prstGeom prst="rect">
            <a:avLst/>
          </a:prstGeom>
        </p:spPr>
      </p:pic>
    </p:spTree>
    <p:extLst>
      <p:ext uri="{BB962C8B-B14F-4D97-AF65-F5344CB8AC3E}">
        <p14:creationId xmlns:p14="http://schemas.microsoft.com/office/powerpoint/2010/main" val="400919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627165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an extended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3009900" y="1913486"/>
            <a:ext cx="6134100"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Did the poem capture the characteristics of the animal? </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Was it clear that it was a metaphor?</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Did the poem use extended metaphor?</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Which word choices did you like? </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Suggest a word change to improve the poem.</a:t>
            </a:r>
          </a:p>
        </p:txBody>
      </p:sp>
      <p:pic>
        <p:nvPicPr>
          <p:cNvPr id="11" name="Picture 10">
            <a:extLst>
              <a:ext uri="{FF2B5EF4-FFF2-40B4-BE49-F238E27FC236}">
                <a16:creationId xmlns:a16="http://schemas.microsoft.com/office/drawing/2014/main" id="{D8B3F26A-CB5D-437D-949C-786F8AFD5E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920" y="1108007"/>
            <a:ext cx="2861980" cy="2860608"/>
          </a:xfrm>
          <a:prstGeom prst="rect">
            <a:avLst/>
          </a:prstGeom>
        </p:spPr>
      </p:pic>
    </p:spTree>
    <p:extLst>
      <p:ext uri="{BB962C8B-B14F-4D97-AF65-F5344CB8AC3E}">
        <p14:creationId xmlns:p14="http://schemas.microsoft.com/office/powerpoint/2010/main" val="38371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8A1D69-FBED-475C-AB7B-1D560E391A79}"/>
              </a:ext>
            </a:extLst>
          </p:cNvPr>
          <p:cNvSpPr txBox="1"/>
          <p:nvPr/>
        </p:nvSpPr>
        <p:spPr>
          <a:xfrm>
            <a:off x="1075594" y="2062546"/>
            <a:ext cx="7297382" cy="523220"/>
          </a:xfrm>
          <a:prstGeom prst="rect">
            <a:avLst/>
          </a:prstGeom>
          <a:noFill/>
        </p:spPr>
        <p:txBody>
          <a:bodyPr wrap="none" rtlCol="0">
            <a:spAutoFit/>
          </a:bodyPr>
          <a:lstStyle/>
          <a:p>
            <a:r>
              <a:rPr lang="en-US" sz="2800" u="sng" dirty="0">
                <a:latin typeface="Arial" panose="020B0604020202020204" pitchFamily="34" charset="0"/>
                <a:cs typeface="Arial" panose="020B0604020202020204" pitchFamily="34" charset="0"/>
              </a:rPr>
              <a:t>LO: </a:t>
            </a:r>
            <a:r>
              <a:rPr lang="en-US" sz="2800" dirty="0">
                <a:latin typeface="Arial" panose="020B0604020202020204" pitchFamily="34" charset="0"/>
                <a:cs typeface="Arial" panose="020B0604020202020204" pitchFamily="34" charset="0"/>
              </a:rPr>
              <a:t>To be able to use an extended metaphor</a:t>
            </a:r>
            <a:endParaRPr lang="en-GB" sz="2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81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627165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an extended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814372" y="2813627"/>
            <a:ext cx="3899428" cy="1384995"/>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I want to be a pink flamingo – </a:t>
            </a:r>
            <a:r>
              <a:rPr lang="en-GB" sz="2800" dirty="0">
                <a:latin typeface="Arial" panose="020B0604020202020204" pitchFamily="34" charset="0"/>
                <a:cs typeface="Arial" panose="020B0604020202020204" pitchFamily="34" charset="0"/>
              </a:rPr>
              <a:t>a poem by Dean Atta</a:t>
            </a:r>
            <a:endParaRPr lang="en-GB" sz="28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10251" y="1554405"/>
            <a:ext cx="3961749" cy="3979435"/>
          </a:xfrm>
          <a:prstGeom prst="rect">
            <a:avLst/>
          </a:prstGeom>
        </p:spPr>
      </p:pic>
    </p:spTree>
    <p:extLst>
      <p:ext uri="{BB962C8B-B14F-4D97-AF65-F5344CB8AC3E}">
        <p14:creationId xmlns:p14="http://schemas.microsoft.com/office/powerpoint/2010/main" val="362914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627165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an extended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814372" y="2813627"/>
            <a:ext cx="3899428" cy="181588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What is it called when we use a word or idea to represent something else?</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5231" y="1913486"/>
            <a:ext cx="4354882" cy="3026643"/>
          </a:xfrm>
          <a:prstGeom prst="rect">
            <a:avLst/>
          </a:prstGeom>
        </p:spPr>
      </p:pic>
    </p:spTree>
    <p:extLst>
      <p:ext uri="{BB962C8B-B14F-4D97-AF65-F5344CB8AC3E}">
        <p14:creationId xmlns:p14="http://schemas.microsoft.com/office/powerpoint/2010/main" val="406812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627165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an extended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957234" y="1913486"/>
            <a:ext cx="3899428" cy="310854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 metaphor is a descriptive tool.</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It is a word or phrase that describes something as if it were something else.</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5231" y="1913486"/>
            <a:ext cx="4354882" cy="3026643"/>
          </a:xfrm>
          <a:prstGeom prst="rect">
            <a:avLst/>
          </a:prstGeom>
        </p:spPr>
      </p:pic>
    </p:spTree>
    <p:extLst>
      <p:ext uri="{BB962C8B-B14F-4D97-AF65-F5344CB8AC3E}">
        <p14:creationId xmlns:p14="http://schemas.microsoft.com/office/powerpoint/2010/main" val="354816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627165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an extended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957234" y="1913486"/>
            <a:ext cx="3899428" cy="353943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 want to be a pink flamingo.</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A wave of terror passed over them.</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She had the eyes of a hawk.</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5231" y="1913486"/>
            <a:ext cx="4354882" cy="3026643"/>
          </a:xfrm>
          <a:prstGeom prst="rect">
            <a:avLst/>
          </a:prstGeom>
        </p:spPr>
      </p:pic>
    </p:spTree>
    <p:extLst>
      <p:ext uri="{BB962C8B-B14F-4D97-AF65-F5344CB8AC3E}">
        <p14:creationId xmlns:p14="http://schemas.microsoft.com/office/powerpoint/2010/main" val="15879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627165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an extended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957234" y="1913486"/>
            <a:ext cx="3899428" cy="2677656"/>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If you extend a metaphor, you use words that relate to the original metaphor throughout your writing.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5231" y="1913486"/>
            <a:ext cx="4354882" cy="3026643"/>
          </a:xfrm>
          <a:prstGeom prst="rect">
            <a:avLst/>
          </a:prstGeom>
        </p:spPr>
      </p:pic>
    </p:spTree>
    <p:extLst>
      <p:ext uri="{BB962C8B-B14F-4D97-AF65-F5344CB8AC3E}">
        <p14:creationId xmlns:p14="http://schemas.microsoft.com/office/powerpoint/2010/main" val="94835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627165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an extended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957234" y="1913486"/>
            <a:ext cx="3899428" cy="310854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An extended metaphor:</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It was an epic battle between Manchester United and Chelsea. The players fought bravely throughout.</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5231" y="1913486"/>
            <a:ext cx="4354882" cy="3026643"/>
          </a:xfrm>
          <a:prstGeom prst="rect">
            <a:avLst/>
          </a:prstGeom>
        </p:spPr>
      </p:pic>
    </p:spTree>
    <p:extLst>
      <p:ext uri="{BB962C8B-B14F-4D97-AF65-F5344CB8AC3E}">
        <p14:creationId xmlns:p14="http://schemas.microsoft.com/office/powerpoint/2010/main" val="372497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349018C-CE53-4718-8045-7CBF94F85FC6}"/>
              </a:ext>
            </a:extLst>
          </p:cNvPr>
          <p:cNvSpPr txBox="1"/>
          <p:nvPr/>
        </p:nvSpPr>
        <p:spPr>
          <a:xfrm>
            <a:off x="84609" y="398197"/>
            <a:ext cx="627165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use an extended metaphor</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50A1CE6-F6E1-4120-931A-3DB0F04BF6BB}"/>
              </a:ext>
            </a:extLst>
          </p:cNvPr>
          <p:cNvSpPr txBox="1"/>
          <p:nvPr/>
        </p:nvSpPr>
        <p:spPr>
          <a:xfrm>
            <a:off x="4957234" y="1913486"/>
            <a:ext cx="3899428" cy="181588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How can we let people know that it’s ok to be different?</a:t>
            </a:r>
          </a:p>
          <a:p>
            <a:endParaRPr lang="en-GB"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9496" y="1992141"/>
            <a:ext cx="4185586" cy="2354392"/>
          </a:xfrm>
          <a:prstGeom prst="rect">
            <a:avLst/>
          </a:prstGeom>
        </p:spPr>
      </p:pic>
    </p:spTree>
    <p:extLst>
      <p:ext uri="{BB962C8B-B14F-4D97-AF65-F5344CB8AC3E}">
        <p14:creationId xmlns:p14="http://schemas.microsoft.com/office/powerpoint/2010/main" val="125002898"/>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1220</Words>
  <Application>Microsoft Office PowerPoint</Application>
  <PresentationFormat>On-screen Show (4:3)</PresentationFormat>
  <Paragraphs>89</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created xsi:type="dcterms:W3CDTF">2022-09-27T10:40:55Z</dcterms:created>
  <dcterms:modified xsi:type="dcterms:W3CDTF">2022-09-27T10:41:04Z</dcterms:modified>
</cp:coreProperties>
</file>