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96" r:id="rId1"/>
  </p:sldMasterIdLst>
  <p:notesMasterIdLst>
    <p:notesMasterId r:id="rId14"/>
  </p:notesMasterIdLst>
  <p:sldIdLst>
    <p:sldId id="285" r:id="rId2"/>
    <p:sldId id="256" r:id="rId3"/>
    <p:sldId id="258" r:id="rId4"/>
    <p:sldId id="261" r:id="rId5"/>
    <p:sldId id="283" r:id="rId6"/>
    <p:sldId id="282" r:id="rId7"/>
    <p:sldId id="275" r:id="rId8"/>
    <p:sldId id="262" r:id="rId9"/>
    <p:sldId id="284" r:id="rId10"/>
    <p:sldId id="279" r:id="rId11"/>
    <p:sldId id="280" r:id="rId12"/>
    <p:sldId id="281"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Stonewall Voice Bold Condensed" panose="00000800000000000000" pitchFamily="2" charset="0"/>
      <p:bold r:id="rId21"/>
    </p:embeddedFont>
    <p:embeddedFont>
      <p:font typeface="Stonewall Voice Stonewall Proud" panose="00000500000000000000" pitchFamily="2" charset="0"/>
      <p:regular r:id="rId22"/>
    </p:embeddedFont>
    <p:embeddedFont>
      <p:font typeface="Work Sans" pitchFamily="2" charset="0"/>
      <p:bold r:id="rId23"/>
      <p:boldItalic r:id="rId24"/>
    </p:embeddedFont>
    <p:embeddedFont>
      <p:font typeface="WORK SANS BOLD ROMAN" panose="020B0604020202020204" charset="0"/>
      <p:bold r:id="rId25"/>
    </p:embeddedFont>
    <p:embeddedFont>
      <p:font typeface="WORK SANS MEDIUM ROMAN" panose="020B0604020202020204"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1B66"/>
    <a:srgbClr val="FFFFFF"/>
    <a:srgbClr val="007488"/>
    <a:srgbClr val="FFC3DF"/>
    <a:srgbClr val="F0C1FF"/>
    <a:srgbClr val="ACDDCC"/>
    <a:srgbClr val="5255C3"/>
    <a:srgbClr val="FEC34D"/>
    <a:srgbClr val="A41B67"/>
    <a:srgbClr val="B83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00B9F-A938-4CC6-ADFD-147A5367322D}" v="5" dt="2022-09-28T08:31:14.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037" autoAdjust="0"/>
  </p:normalViewPr>
  <p:slideViewPr>
    <p:cSldViewPr snapToGrid="0" snapToObjects="1">
      <p:cViewPr varScale="1">
        <p:scale>
          <a:sx n="54" d="100"/>
          <a:sy n="54" d="100"/>
        </p:scale>
        <p:origin x="332"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E1AFD-4008-744F-BC05-61287700DC65}"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3E6B5-11E3-EA42-A004-90E27F73E08B}" type="slidenum">
              <a:rPr lang="en-US" smtClean="0"/>
              <a:t>‹#›</a:t>
            </a:fld>
            <a:endParaRPr lang="en-US"/>
          </a:p>
        </p:txBody>
      </p:sp>
    </p:spTree>
    <p:extLst>
      <p:ext uri="{BB962C8B-B14F-4D97-AF65-F5344CB8AC3E}">
        <p14:creationId xmlns:p14="http://schemas.microsoft.com/office/powerpoint/2010/main" val="305179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who the Black Panthers were.</a:t>
            </a:r>
          </a:p>
          <a:p>
            <a:endParaRPr lang="en-GB" dirty="0"/>
          </a:p>
          <a:p>
            <a:pPr marL="685800" indent="-685800">
              <a:buFont typeface="Arial" panose="020B0604020202020204" pitchFamily="34" charset="0"/>
              <a:buChar char="•"/>
            </a:pPr>
            <a:r>
              <a:rPr lang="en-US" sz="1200" dirty="0">
                <a:solidFill>
                  <a:schemeClr val="tx1"/>
                </a:solidFill>
              </a:rPr>
              <a:t>A Black led and run political organization set up in 1966 in the United States, with chapters worldwide.</a:t>
            </a:r>
          </a:p>
          <a:p>
            <a:pPr marL="685800" indent="-685800">
              <a:buFont typeface="Arial" panose="020B0604020202020204" pitchFamily="34" charset="0"/>
              <a:buChar char="•"/>
            </a:pPr>
            <a:r>
              <a:rPr lang="en-US" sz="1200" dirty="0">
                <a:solidFill>
                  <a:schemeClr val="tx1"/>
                </a:solidFill>
              </a:rPr>
              <a:t>Campaigned and protested against racism and police harassment. For example, in London there were protests against police harassment organized by the British Black Panthers.</a:t>
            </a:r>
          </a:p>
          <a:p>
            <a:pPr marL="685800" indent="-685800">
              <a:buFont typeface="Arial" panose="020B0604020202020204" pitchFamily="34" charset="0"/>
              <a:buChar char="•"/>
            </a:pPr>
            <a:r>
              <a:rPr lang="en-US" sz="1200" dirty="0">
                <a:solidFill>
                  <a:schemeClr val="tx1"/>
                </a:solidFill>
              </a:rPr>
              <a:t>They set up community initiatives such as providing free breakfast for children, education </a:t>
            </a:r>
            <a:r>
              <a:rPr lang="en-US" sz="1200" dirty="0" err="1">
                <a:solidFill>
                  <a:schemeClr val="tx1"/>
                </a:solidFill>
              </a:rPr>
              <a:t>programmes</a:t>
            </a:r>
            <a:r>
              <a:rPr lang="en-US" sz="1200" dirty="0">
                <a:solidFill>
                  <a:schemeClr val="tx1"/>
                </a:solidFill>
              </a:rPr>
              <a:t>, and  health clinics.</a:t>
            </a:r>
          </a:p>
          <a:p>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10</a:t>
            </a:fld>
            <a:endParaRPr lang="en-US"/>
          </a:p>
        </p:txBody>
      </p:sp>
    </p:spTree>
    <p:extLst>
      <p:ext uri="{BB962C8B-B14F-4D97-AF65-F5344CB8AC3E}">
        <p14:creationId xmlns:p14="http://schemas.microsoft.com/office/powerpoint/2010/main" val="3953951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children to think why the Black Panthers might have been needed. What is racism?</a:t>
            </a:r>
          </a:p>
          <a:p>
            <a:endParaRPr lang="en-GB" dirty="0"/>
          </a:p>
          <a:p>
            <a:r>
              <a:rPr lang="en-GB" dirty="0"/>
              <a:t>Explain that racism is when people are treated unfairly because of the colour of their skin.</a:t>
            </a:r>
          </a:p>
          <a:p>
            <a:endParaRPr lang="en-GB" dirty="0"/>
          </a:p>
          <a:p>
            <a:r>
              <a:rPr lang="en-GB" dirty="0"/>
              <a:t>Ensure that you have discussed:</a:t>
            </a:r>
          </a:p>
          <a:p>
            <a:pPr marL="171450" indent="-171450">
              <a:buFont typeface="Arial" panose="020B0604020202020204" pitchFamily="34" charset="0"/>
              <a:buChar char="•"/>
            </a:pPr>
            <a:r>
              <a:rPr lang="en-GB" dirty="0"/>
              <a:t>In the past, racism was widespread and this included racism from public bodies such as the Police and government. </a:t>
            </a:r>
          </a:p>
          <a:p>
            <a:pPr marL="171450" indent="-171450">
              <a:buFont typeface="Arial" panose="020B0604020202020204" pitchFamily="34" charset="0"/>
              <a:buChar char="•"/>
            </a:pPr>
            <a:r>
              <a:rPr lang="en-GB" dirty="0"/>
              <a:t>Racism impacted the quality of education that People of Colour received and how they were treated at schools – hence the need for education programmes</a:t>
            </a:r>
          </a:p>
          <a:p>
            <a:pPr marL="171450" indent="-171450">
              <a:buFont typeface="Arial" panose="020B0604020202020204" pitchFamily="34" charset="0"/>
              <a:buChar char="•"/>
            </a:pPr>
            <a:r>
              <a:rPr lang="en-GB" dirty="0"/>
              <a:t>Children did not learn about Black history at school</a:t>
            </a:r>
          </a:p>
          <a:p>
            <a:pPr marL="171450" indent="-171450">
              <a:buFont typeface="Arial" panose="020B0604020202020204" pitchFamily="34" charset="0"/>
              <a:buChar char="•"/>
            </a:pPr>
            <a:r>
              <a:rPr lang="en-GB" dirty="0"/>
              <a:t>Racism impacted the jobs people were able to get and how much money they earned – hence the need for things like free breakfast for children</a:t>
            </a:r>
          </a:p>
          <a:p>
            <a:pPr marL="171450" indent="-171450">
              <a:buFont typeface="Arial" panose="020B0604020202020204" pitchFamily="34" charset="0"/>
              <a:buChar char="•"/>
            </a:pPr>
            <a:r>
              <a:rPr lang="en-GB" dirty="0"/>
              <a:t>The healthcare systems, especially in the United States, did not meet specific needs of Black people – and in the United States people often couldn’t afford to pay for treatment.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r>
              <a:rPr lang="en-GB" dirty="0"/>
              <a:t>Ask students if anti racist work is still needed.</a:t>
            </a:r>
          </a:p>
          <a:p>
            <a:endParaRPr lang="en-GB" dirty="0"/>
          </a:p>
          <a:p>
            <a:r>
              <a:rPr lang="en-GB" dirty="0"/>
              <a:t>Ensure that they understand that it is!</a:t>
            </a:r>
          </a:p>
          <a:p>
            <a:r>
              <a:rPr lang="en-GB" dirty="0"/>
              <a:t>People of Colour still face racism in their day to day lives – from people on the street, in work and education.</a:t>
            </a:r>
          </a:p>
          <a:p>
            <a:r>
              <a:rPr lang="en-GB" dirty="0"/>
              <a:t>People of Colour still face healthcare inequalities, education inequalities and housing inequalities.</a:t>
            </a:r>
          </a:p>
          <a:p>
            <a:endParaRPr lang="en-GB" dirty="0"/>
          </a:p>
          <a:p>
            <a:r>
              <a:rPr lang="en-GB" dirty="0"/>
              <a:t>(For teacher background knowledge, see: https://library.oapen.org/handle/20.500.12657/22310)</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11</a:t>
            </a:fld>
            <a:endParaRPr lang="en-US"/>
          </a:p>
        </p:txBody>
      </p:sp>
    </p:spTree>
    <p:extLst>
      <p:ext uri="{BB962C8B-B14F-4D97-AF65-F5344CB8AC3E}">
        <p14:creationId xmlns:p14="http://schemas.microsoft.com/office/powerpoint/2010/main" val="3185789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Ted Brown remains committed to addressing all forms of injustice and discrimination, but particularly racism, homophobia, biphobia and transphobia. He wants to make the world a fairer place.</a:t>
            </a:r>
          </a:p>
          <a:p>
            <a:endParaRPr lang="en-GB" dirty="0"/>
          </a:p>
          <a:p>
            <a:r>
              <a:rPr lang="en-GB" dirty="0"/>
              <a:t>Ask students to reflect on what they will do in their daily life to make the world a fairer place.</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12</a:t>
            </a:fld>
            <a:endParaRPr lang="en-US"/>
          </a:p>
        </p:txBody>
      </p:sp>
    </p:spTree>
    <p:extLst>
      <p:ext uri="{BB962C8B-B14F-4D97-AF65-F5344CB8AC3E}">
        <p14:creationId xmlns:p14="http://schemas.microsoft.com/office/powerpoint/2010/main" val="64529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assembly is for children in Key Stage 2/P4-P7. Check our website www.stonewall.org.uk for a similar assembly for younger children or for secondary aged students. You’ll also find versions of this assembly for children and young people with SEND/ALN/ASN.</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2</a:t>
            </a:fld>
            <a:endParaRPr lang="en-US"/>
          </a:p>
        </p:txBody>
      </p:sp>
    </p:spTree>
    <p:extLst>
      <p:ext uri="{BB962C8B-B14F-4D97-AF65-F5344CB8AC3E}">
        <p14:creationId xmlns:p14="http://schemas.microsoft.com/office/powerpoint/2010/main" val="220259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if they have heard of Black History Month before. Why might it be needed?</a:t>
            </a:r>
          </a:p>
          <a:p>
            <a:endParaRPr lang="en-GB" dirty="0"/>
          </a:p>
          <a:p>
            <a:r>
              <a:rPr lang="en-GB" dirty="0"/>
              <a:t>Explain that too often the history of Black people in Britain and across the world is overlooked. That includes it being overlooked in schools. This is because some people don’t think Black people’s lives and stories are important. We know that’s wrong and that everyone’s story is important. That’s why we’re celebrating Black History Month. This is a great </a:t>
            </a:r>
            <a:r>
              <a:rPr lang="en-GB" sz="1800" u="none" dirty="0">
                <a:effectLst/>
                <a:latin typeface="Calibri" panose="020F0502020204030204" pitchFamily="34" charset="0"/>
                <a:ea typeface="Calibri" panose="020F0502020204030204" pitchFamily="34" charset="0"/>
                <a:cs typeface="Times New Roman" panose="02020603050405020304" pitchFamily="18" charset="0"/>
              </a:rPr>
              <a:t>time to be celebrating some amazing Black people from our history. And that’s just what we’re going to be doing in this assembly.</a:t>
            </a:r>
            <a:endParaRPr lang="en-US" sz="1800" u="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3</a:t>
            </a:fld>
            <a:endParaRPr lang="en-US"/>
          </a:p>
        </p:txBody>
      </p:sp>
    </p:spTree>
    <p:extLst>
      <p:ext uri="{BB962C8B-B14F-4D97-AF65-F5344CB8AC3E}">
        <p14:creationId xmlns:p14="http://schemas.microsoft.com/office/powerpoint/2010/main" val="358432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Ted Brown – from the photos, can the children spot any clues that show us what he’s famous for?</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4</a:t>
            </a:fld>
            <a:endParaRPr lang="en-US"/>
          </a:p>
        </p:txBody>
      </p:sp>
    </p:spTree>
    <p:extLst>
      <p:ext uri="{BB962C8B-B14F-4D97-AF65-F5344CB8AC3E}">
        <p14:creationId xmlns:p14="http://schemas.microsoft.com/office/powerpoint/2010/main" val="128426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the children some more clues from a big event that Ted helped to organise. Are there any clues about the type of event it was?</a:t>
            </a:r>
          </a:p>
        </p:txBody>
      </p:sp>
      <p:sp>
        <p:nvSpPr>
          <p:cNvPr id="4" name="Slide Number Placeholder 3"/>
          <p:cNvSpPr>
            <a:spLocks noGrp="1"/>
          </p:cNvSpPr>
          <p:nvPr>
            <p:ph type="sldNum" sz="quarter" idx="5"/>
          </p:nvPr>
        </p:nvSpPr>
        <p:spPr/>
        <p:txBody>
          <a:bodyPr/>
          <a:lstStyle/>
          <a:p>
            <a:fld id="{E333E6B5-11E3-EA42-A004-90E27F73E08B}" type="slidenum">
              <a:rPr lang="en-US" smtClean="0"/>
              <a:t>5</a:t>
            </a:fld>
            <a:endParaRPr lang="en-US"/>
          </a:p>
        </p:txBody>
      </p:sp>
    </p:spTree>
    <p:extLst>
      <p:ext uri="{BB962C8B-B14F-4D97-AF65-F5344CB8AC3E}">
        <p14:creationId xmlns:p14="http://schemas.microsoft.com/office/powerpoint/2010/main" val="125696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Ted Brown – he was one of the early members of an organisation called the Gay Liberation Front, which is an organisation that campaigned for fair and equal treatment for LGBTQ+ people in the UK. The UK’s first Pride March was in 1972 and involved a kiss in at Trafalgar Square – Ted helped to organise this and many other marches and protests. Ted was one of only a few Black people at the march – not because there weren’t many Black LGBTQ+ people, but because Black LGBTQ+ people experienced (and still experience) racism as well as homophobia, biphobia and transphobia, making it even scarier to attend a public protest.</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6</a:t>
            </a:fld>
            <a:endParaRPr lang="en-US"/>
          </a:p>
        </p:txBody>
      </p:sp>
    </p:spTree>
    <p:extLst>
      <p:ext uri="{BB962C8B-B14F-4D97-AF65-F5344CB8AC3E}">
        <p14:creationId xmlns:p14="http://schemas.microsoft.com/office/powerpoint/2010/main" val="34063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children if they have heard of LGBTQ+ pride? What is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A41B66"/>
              </a:solidFill>
            </a:endParaRPr>
          </a:p>
          <a:p>
            <a:r>
              <a:rPr lang="en-GB" sz="1200" dirty="0">
                <a:solidFill>
                  <a:srgbClr val="A41B66"/>
                </a:solidFill>
              </a:rPr>
              <a:t>Explain that </a:t>
            </a:r>
            <a:r>
              <a:rPr lang="en-GB" dirty="0"/>
              <a:t>in 1972:</a:t>
            </a:r>
          </a:p>
          <a:p>
            <a:pPr marL="171450" indent="-171450">
              <a:buFont typeface="Arial" panose="020B0604020202020204" pitchFamily="34" charset="0"/>
              <a:buChar char="•"/>
            </a:pPr>
            <a:r>
              <a:rPr lang="en-GB" dirty="0"/>
              <a:t>Being LGBTQ+ was classed as an illness – people now realise that some people just are LGBTQ+ and it’s ok</a:t>
            </a:r>
          </a:p>
          <a:p>
            <a:pPr marL="171450" indent="-171450">
              <a:buFont typeface="Arial" panose="020B0604020202020204" pitchFamily="34" charset="0"/>
              <a:buChar char="•"/>
            </a:pPr>
            <a:r>
              <a:rPr lang="en-GB" dirty="0"/>
              <a:t>There were no laws against homophobic, </a:t>
            </a:r>
            <a:r>
              <a:rPr lang="en-GB" dirty="0" err="1"/>
              <a:t>biphobic</a:t>
            </a:r>
            <a:r>
              <a:rPr lang="en-GB" dirty="0"/>
              <a:t> and transphobic discrimination</a:t>
            </a:r>
          </a:p>
          <a:p>
            <a:pPr marL="171450" indent="-171450">
              <a:buFont typeface="Arial" panose="020B0604020202020204" pitchFamily="34" charset="0"/>
              <a:buChar char="•"/>
            </a:pPr>
            <a:r>
              <a:rPr lang="en-GB" dirty="0"/>
              <a:t>Homophobia, biphobia and transphobia was common (and sadly still is)</a:t>
            </a:r>
          </a:p>
          <a:p>
            <a:pPr marL="171450" indent="-171450">
              <a:buFont typeface="Arial" panose="020B0604020202020204" pitchFamily="34" charset="0"/>
              <a:buChar char="•"/>
            </a:pPr>
            <a:r>
              <a:rPr lang="en-GB" dirty="0"/>
              <a:t>LGBTQ+ people couldn’t get married and having children was frowned upon</a:t>
            </a:r>
            <a:endParaRPr lang="en-US" dirty="0"/>
          </a:p>
          <a:p>
            <a:pPr marL="171450" indent="-171450">
              <a:buFont typeface="Arial" panose="020B0604020202020204" pitchFamily="34" charset="0"/>
              <a:buChar char="•"/>
            </a:pPr>
            <a:r>
              <a:rPr lang="en-US" dirty="0"/>
              <a:t>Gay men frequently experienced police harassment – this is something that also happened to Black people too. (For teacher background knowledge see: https://www.crimeandjustice.org.uk/sites/crimeandjustice.org.uk/files/09627250608553116.pdf and https://galop.org.uk/about/history/)</a:t>
            </a:r>
          </a:p>
          <a:p>
            <a:endParaRPr lang="en-US" dirty="0"/>
          </a:p>
          <a:p>
            <a:r>
              <a:rPr lang="en-GB" dirty="0"/>
              <a:t>Ask students why LGBTQ+ pride might still be needed.</a:t>
            </a:r>
          </a:p>
          <a:p>
            <a:endParaRPr lang="en-GB" dirty="0"/>
          </a:p>
          <a:p>
            <a:r>
              <a:rPr lang="en-GB" dirty="0"/>
              <a:t>Ensure that you have discussed:</a:t>
            </a:r>
          </a:p>
          <a:p>
            <a:pPr marL="171450" indent="-171450">
              <a:buFont typeface="Arial" panose="020B0604020202020204" pitchFamily="34" charset="0"/>
              <a:buChar char="•"/>
            </a:pPr>
            <a:r>
              <a:rPr lang="en-GB" dirty="0"/>
              <a:t>LGBTQ+ people are often still treated unfairly at work, in education and in the community</a:t>
            </a:r>
          </a:p>
          <a:p>
            <a:pPr marL="171450" indent="-171450">
              <a:buFont typeface="Arial" panose="020B0604020202020204" pitchFamily="34" charset="0"/>
              <a:buChar char="•"/>
            </a:pPr>
            <a:r>
              <a:rPr lang="en-GB" dirty="0"/>
              <a:t>There are still countries where it is illegal to be LGBTQ+ and where LGBTQ+ people can’t get married or have children.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A41B66"/>
              </a:solidFill>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7</a:t>
            </a:fld>
            <a:endParaRPr lang="en-US"/>
          </a:p>
        </p:txBody>
      </p:sp>
    </p:spTree>
    <p:extLst>
      <p:ext uri="{BB962C8B-B14F-4D97-AF65-F5344CB8AC3E}">
        <p14:creationId xmlns:p14="http://schemas.microsoft.com/office/powerpoint/2010/main" val="1892220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Quickly explain who the Gay Liberation Front were.</a:t>
            </a:r>
          </a:p>
          <a:p>
            <a:endParaRPr lang="en-GB" dirty="0"/>
          </a:p>
          <a:p>
            <a:pPr marL="685800" indent="-685800">
              <a:buFont typeface="Arial" panose="020B0604020202020204" pitchFamily="34" charset="0"/>
              <a:buChar char="•"/>
            </a:pPr>
            <a:r>
              <a:rPr lang="en-US" sz="1200" dirty="0">
                <a:solidFill>
                  <a:schemeClr val="tx1"/>
                </a:solidFill>
              </a:rPr>
              <a:t>The UK’s Gay Liberation Front held their first meeting in 1970, inspired by the 1969 Stonewall riots.</a:t>
            </a:r>
          </a:p>
          <a:p>
            <a:pPr marL="685800" indent="-685800">
              <a:buFont typeface="Arial" panose="020B0604020202020204" pitchFamily="34" charset="0"/>
              <a:buChar char="•"/>
            </a:pPr>
            <a:r>
              <a:rPr lang="en-US" sz="1200" dirty="0">
                <a:solidFill>
                  <a:schemeClr val="tx1"/>
                </a:solidFill>
              </a:rPr>
              <a:t>Their first protest was in 1970 and was run by people who met at the Mangrove, a Caribbean restaurant in London.</a:t>
            </a:r>
          </a:p>
          <a:p>
            <a:pPr marL="685800" indent="-685800">
              <a:buFont typeface="Arial" panose="020B0604020202020204" pitchFamily="34" charset="0"/>
              <a:buChar char="•"/>
            </a:pPr>
            <a:r>
              <a:rPr lang="en-US" sz="1200" dirty="0">
                <a:solidFill>
                  <a:schemeClr val="tx1"/>
                </a:solidFill>
              </a:rPr>
              <a:t>The Gay Liberation Front were inspired by and had links to The Black Panthers – the Black Panthers also had meetings at the Mangrove.</a:t>
            </a:r>
            <a:endParaRPr lang="en-GB"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8</a:t>
            </a:fld>
            <a:endParaRPr lang="en-US"/>
          </a:p>
        </p:txBody>
      </p:sp>
    </p:spTree>
    <p:extLst>
      <p:ext uri="{BB962C8B-B14F-4D97-AF65-F5344CB8AC3E}">
        <p14:creationId xmlns:p14="http://schemas.microsoft.com/office/powerpoint/2010/main" val="47467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Black Panthers came first! It is thought that the person who invented the Marvel Black Panther character was inspired The Black Panthers’ logo.</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9</a:t>
            </a:fld>
            <a:endParaRPr lang="en-US"/>
          </a:p>
        </p:txBody>
      </p:sp>
    </p:spTree>
    <p:extLst>
      <p:ext uri="{BB962C8B-B14F-4D97-AF65-F5344CB8AC3E}">
        <p14:creationId xmlns:p14="http://schemas.microsoft.com/office/powerpoint/2010/main" val="504550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0E15D33-1FA9-8E4E-AEA8-CC111E470EDB}"/>
              </a:ext>
            </a:extLst>
          </p:cNvPr>
          <p:cNvSpPr>
            <a:spLocks noGrp="1"/>
          </p:cNvSpPr>
          <p:nvPr>
            <p:ph type="body" sz="quarter" idx="15" hasCustomPrompt="1"/>
          </p:nvPr>
        </p:nvSpPr>
        <p:spPr>
          <a:xfrm>
            <a:off x="2518765" y="1238654"/>
            <a:ext cx="8916152" cy="1461039"/>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PRESENTATION HEADLINE</a:t>
            </a:r>
          </a:p>
        </p:txBody>
      </p:sp>
      <p:sp>
        <p:nvSpPr>
          <p:cNvPr id="5" name="Text Placeholder 17">
            <a:extLst>
              <a:ext uri="{FF2B5EF4-FFF2-40B4-BE49-F238E27FC236}">
                <a16:creationId xmlns:a16="http://schemas.microsoft.com/office/drawing/2014/main" id="{0DAA9114-5D2A-FC48-98D1-C73779711C42}"/>
              </a:ext>
            </a:extLst>
          </p:cNvPr>
          <p:cNvSpPr>
            <a:spLocks noGrp="1"/>
          </p:cNvSpPr>
          <p:nvPr>
            <p:ph type="body" sz="quarter" idx="16" hasCustomPrompt="1"/>
          </p:nvPr>
        </p:nvSpPr>
        <p:spPr>
          <a:xfrm>
            <a:off x="2518765" y="2667609"/>
            <a:ext cx="8916152" cy="1461040"/>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ON 2 LINES</a:t>
            </a:r>
          </a:p>
        </p:txBody>
      </p:sp>
      <p:sp>
        <p:nvSpPr>
          <p:cNvPr id="16" name="Text Placeholder 15">
            <a:extLst>
              <a:ext uri="{FF2B5EF4-FFF2-40B4-BE49-F238E27FC236}">
                <a16:creationId xmlns:a16="http://schemas.microsoft.com/office/drawing/2014/main" id="{87DEB529-26BA-E047-B11B-C9684CE7F8FD}"/>
              </a:ext>
            </a:extLst>
          </p:cNvPr>
          <p:cNvSpPr>
            <a:spLocks noGrp="1"/>
          </p:cNvSpPr>
          <p:nvPr>
            <p:ph type="body" sz="quarter" idx="14" hasCustomPrompt="1"/>
          </p:nvPr>
        </p:nvSpPr>
        <p:spPr>
          <a:xfrm>
            <a:off x="2518765" y="4164134"/>
            <a:ext cx="8916152" cy="1461039"/>
          </a:xfrm>
        </p:spPr>
        <p:txBody>
          <a:bodyPr lIns="0" tIns="0" rIns="0" bIns="0" anchor="ctr">
            <a:noAutofit/>
          </a:bodyPr>
          <a:lstStyle>
            <a:lvl1pPr marL="0" indent="0">
              <a:lnSpc>
                <a:spcPct val="100000"/>
              </a:lnSpc>
              <a:buNone/>
              <a:defRPr sz="13000" b="1" i="0" spc="100" baseline="0">
                <a:solidFill>
                  <a:schemeClr val="bg1"/>
                </a:solidFill>
                <a:latin typeface="Stonewall Voice Bold Condensed" pitchFamily="2" charset="77"/>
              </a:defRPr>
            </a:lvl1pPr>
          </a:lstStyle>
          <a:p>
            <a:pPr lvl="0"/>
            <a:r>
              <a:rPr lang="en-GB" dirty="0"/>
              <a:t>00.00.0000</a:t>
            </a:r>
            <a:endParaRPr lang="en-US" dirty="0"/>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56977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media Slide - Colour 1">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3CD87AD-6699-B547-B82A-86630FD78FF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bg1"/>
                </a:solidFill>
                <a:latin typeface="WORK SANS MEDIUM ROMAN" pitchFamily="2" charset="77"/>
              </a:defRPr>
            </a:lvl1pPr>
          </a:lstStyle>
          <a:p>
            <a:pPr lvl="0"/>
            <a:r>
              <a:rPr lang="en-US" dirty="0"/>
              <a:t>Click icons to add multimedia</a:t>
            </a:r>
          </a:p>
        </p:txBody>
      </p:sp>
      <p:sp>
        <p:nvSpPr>
          <p:cNvPr id="9" name="Text Placeholder 18">
            <a:extLst>
              <a:ext uri="{FF2B5EF4-FFF2-40B4-BE49-F238E27FC236}">
                <a16:creationId xmlns:a16="http://schemas.microsoft.com/office/drawing/2014/main" id="{B06A85C1-5361-A443-A46C-C402D0FC2D87}"/>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bg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081B77A3-0F7B-E14F-A2A0-9EC6572A564E}"/>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solidFill>
                  <a:schemeClr val="bg1"/>
                </a:solidFill>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7" name="Graphic 6">
            <a:extLst>
              <a:ext uri="{FF2B5EF4-FFF2-40B4-BE49-F238E27FC236}">
                <a16:creationId xmlns:a16="http://schemas.microsoft.com/office/drawing/2014/main" id="{0A76A0F7-7046-1F4B-9E51-F258947036F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93943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media Slide - Colour 2">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030709-9D0D-1A43-980B-845216BCA60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5" name="Text Placeholder 18">
            <a:extLst>
              <a:ext uri="{FF2B5EF4-FFF2-40B4-BE49-F238E27FC236}">
                <a16:creationId xmlns:a16="http://schemas.microsoft.com/office/drawing/2014/main" id="{9663A2B4-F35E-3543-B53E-461F63F3EDCC}"/>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4" name="Text Placeholder 20">
            <a:extLst>
              <a:ext uri="{FF2B5EF4-FFF2-40B4-BE49-F238E27FC236}">
                <a16:creationId xmlns:a16="http://schemas.microsoft.com/office/drawing/2014/main" id="{0E1F237E-50F6-DB46-82F0-50C299D8659F}"/>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3" name="Graphic 2">
            <a:extLst>
              <a:ext uri="{FF2B5EF4-FFF2-40B4-BE49-F238E27FC236}">
                <a16:creationId xmlns:a16="http://schemas.microsoft.com/office/drawing/2014/main" id="{88535B15-D32A-C249-BA4C-E9C5AB4B677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34182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 Grey">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65A6F4B2-83FB-0A42-B6DF-DF3A5A03E2FD}"/>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099AEEF3-BAF8-3A4F-B47B-206C84A11C1F}"/>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27290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 Colour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0424921D-8AC0-4449-AE1C-C064D179AF25}"/>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bg2"/>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F44C42EA-B131-3342-85DE-8D68D2CD0E20}"/>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bg1"/>
                </a:solidFill>
                <a:latin typeface="Stonewall Voice Stonewall Proud" pitchFamily="2" charset="77"/>
              </a:defRPr>
            </a:lvl1pPr>
          </a:lstStyle>
          <a:p>
            <a:pPr lvl="0"/>
            <a:r>
              <a:rPr lang="en-US" dirty="0"/>
              <a:t>Page headline</a:t>
            </a:r>
          </a:p>
        </p:txBody>
      </p:sp>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427208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 Colour 2">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2B7D7F5B-EF74-EE4C-BBB2-7CF94A689AE4}"/>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tx1"/>
                </a:solidFill>
                <a:latin typeface="Stonewall Voice Stonewall Proud" pitchFamily="2" charset="77"/>
              </a:defRPr>
            </a:lvl1pPr>
          </a:lstStyle>
          <a:p>
            <a:pPr lvl="0"/>
            <a:r>
              <a:rPr lang="en-US" dirty="0"/>
              <a:t>Section Header</a:t>
            </a:r>
          </a:p>
        </p:txBody>
      </p:sp>
      <p:sp>
        <p:nvSpPr>
          <p:cNvPr id="5" name="Text Placeholder 16">
            <a:extLst>
              <a:ext uri="{FF2B5EF4-FFF2-40B4-BE49-F238E27FC236}">
                <a16:creationId xmlns:a16="http://schemas.microsoft.com/office/drawing/2014/main" id="{223ACB66-2A8B-C24D-8F2C-EEAE75314079}"/>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0877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Half Page Image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97E7B9A-33D6-6245-B298-DD4DEA62C463}"/>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7" name="Text Placeholder 16">
            <a:extLst>
              <a:ext uri="{FF2B5EF4-FFF2-40B4-BE49-F238E27FC236}">
                <a16:creationId xmlns:a16="http://schemas.microsoft.com/office/drawing/2014/main" id="{9110BB37-C483-F34A-B538-000E37017713}"/>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8" name="Text Placeholder 16">
            <a:extLst>
              <a:ext uri="{FF2B5EF4-FFF2-40B4-BE49-F238E27FC236}">
                <a16:creationId xmlns:a16="http://schemas.microsoft.com/office/drawing/2014/main" id="{8845AD72-DA38-DD48-AA6A-2AACDB9F4448}"/>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9" name="Text Placeholder 18">
            <a:extLst>
              <a:ext uri="{FF2B5EF4-FFF2-40B4-BE49-F238E27FC236}">
                <a16:creationId xmlns:a16="http://schemas.microsoft.com/office/drawing/2014/main" id="{AA5089D6-989B-C34F-B2F1-275D44DD9CC0}"/>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21" name="Text Placeholder 20">
            <a:extLst>
              <a:ext uri="{FF2B5EF4-FFF2-40B4-BE49-F238E27FC236}">
                <a16:creationId xmlns:a16="http://schemas.microsoft.com/office/drawing/2014/main" id="{09963EB0-45EB-0F47-9E21-E46CFD93C699}"/>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25" name="Picture Placeholder 24">
            <a:extLst>
              <a:ext uri="{FF2B5EF4-FFF2-40B4-BE49-F238E27FC236}">
                <a16:creationId xmlns:a16="http://schemas.microsoft.com/office/drawing/2014/main" id="{9D68D376-EF86-9E47-B024-E66B704E7320}"/>
              </a:ext>
            </a:extLst>
          </p:cNvPr>
          <p:cNvSpPr>
            <a:spLocks noGrp="1"/>
          </p:cNvSpPr>
          <p:nvPr>
            <p:ph type="pic" sz="quarter" idx="14"/>
          </p:nvPr>
        </p:nvSpPr>
        <p:spPr>
          <a:xfrm>
            <a:off x="6096000" y="0"/>
            <a:ext cx="6096000"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375A8C30-F3AC-F84C-A9BB-82062127387D}"/>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179592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able Slide">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6199AB6E-48E7-C244-AFE7-16405DF4141E}"/>
              </a:ext>
            </a:extLst>
          </p:cNvPr>
          <p:cNvSpPr>
            <a:spLocks noGrp="1"/>
          </p:cNvSpPr>
          <p:nvPr>
            <p:ph type="body" sz="quarter" idx="10" hasCustomPrompt="1"/>
          </p:nvPr>
        </p:nvSpPr>
        <p:spPr>
          <a:xfrm>
            <a:off x="385763" y="352425"/>
            <a:ext cx="53419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7CE25C84-A1EA-A34E-8C42-FAD16C5A9CDD}"/>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4" name="Text Placeholder 16">
            <a:extLst>
              <a:ext uri="{FF2B5EF4-FFF2-40B4-BE49-F238E27FC236}">
                <a16:creationId xmlns:a16="http://schemas.microsoft.com/office/drawing/2014/main" id="{255BF090-6446-F348-ADA0-D9CE795930CE}"/>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50535FEE-CFBA-4440-A8CF-1D9B9EAB2654}"/>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3" name="Text Placeholder 20">
            <a:extLst>
              <a:ext uri="{FF2B5EF4-FFF2-40B4-BE49-F238E27FC236}">
                <a16:creationId xmlns:a16="http://schemas.microsoft.com/office/drawing/2014/main" id="{63D33E93-B7CD-E24F-A8B1-5960C092977D}"/>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6" name="Text Placeholder 18">
            <a:extLst>
              <a:ext uri="{FF2B5EF4-FFF2-40B4-BE49-F238E27FC236}">
                <a16:creationId xmlns:a16="http://schemas.microsoft.com/office/drawing/2014/main" id="{C9BE11B1-D450-BB4D-B090-844B90242008}"/>
              </a:ext>
            </a:extLst>
          </p:cNvPr>
          <p:cNvSpPr>
            <a:spLocks noGrp="1"/>
          </p:cNvSpPr>
          <p:nvPr>
            <p:ph type="body" sz="quarter" idx="17" hasCustomPrompt="1"/>
          </p:nvPr>
        </p:nvSpPr>
        <p:spPr>
          <a:xfrm>
            <a:off x="6096000" y="352425"/>
            <a:ext cx="5710237"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Table Title</a:t>
            </a:r>
          </a:p>
        </p:txBody>
      </p:sp>
      <p:sp>
        <p:nvSpPr>
          <p:cNvPr id="17" name="Text Placeholder 20">
            <a:extLst>
              <a:ext uri="{FF2B5EF4-FFF2-40B4-BE49-F238E27FC236}">
                <a16:creationId xmlns:a16="http://schemas.microsoft.com/office/drawing/2014/main" id="{ED7AACC1-C32B-6847-AAB4-B92796D51831}"/>
              </a:ext>
            </a:extLst>
          </p:cNvPr>
          <p:cNvSpPr>
            <a:spLocks noGrp="1"/>
          </p:cNvSpPr>
          <p:nvPr>
            <p:ph type="body" sz="quarter" idx="18" hasCustomPrompt="1"/>
          </p:nvPr>
        </p:nvSpPr>
        <p:spPr>
          <a:xfrm>
            <a:off x="6096000" y="777631"/>
            <a:ext cx="5710237" cy="72799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Table description</a:t>
            </a:r>
            <a:endParaRPr lang="en-US" dirty="0"/>
          </a:p>
        </p:txBody>
      </p:sp>
      <p:sp>
        <p:nvSpPr>
          <p:cNvPr id="3" name="Table Placeholder 2">
            <a:extLst>
              <a:ext uri="{FF2B5EF4-FFF2-40B4-BE49-F238E27FC236}">
                <a16:creationId xmlns:a16="http://schemas.microsoft.com/office/drawing/2014/main" id="{65E67D97-898E-3F42-B50F-90393D95544A}"/>
              </a:ext>
            </a:extLst>
          </p:cNvPr>
          <p:cNvSpPr>
            <a:spLocks noGrp="1"/>
          </p:cNvSpPr>
          <p:nvPr>
            <p:ph type="tbl" sz="quarter" idx="19" hasCustomPrompt="1"/>
          </p:nvPr>
        </p:nvSpPr>
        <p:spPr>
          <a:xfrm>
            <a:off x="6096000" y="1700213"/>
            <a:ext cx="5710238" cy="4560887"/>
          </a:xfrm>
          <a:noFill/>
          <a:ln>
            <a:noFill/>
          </a:ln>
        </p:spPr>
        <p:style>
          <a:lnRef idx="2">
            <a:schemeClr val="accent6"/>
          </a:lnRef>
          <a:fillRef idx="1">
            <a:schemeClr val="lt1"/>
          </a:fillRef>
          <a:effectRef idx="0">
            <a:schemeClr val="accent6"/>
          </a:effectRef>
          <a:fontRef idx="minor">
            <a:schemeClr val="dk1"/>
          </a:fontRef>
        </p:style>
        <p:txBody>
          <a:bodyPr anchor="ctr"/>
          <a:lstStyle>
            <a:lvl1pPr algn="ctr">
              <a:buNone/>
              <a:defRPr sz="1600" b="0" i="0">
                <a:latin typeface="WORK SANS MEDIUM ROMAN" pitchFamily="2" charset="77"/>
              </a:defRPr>
            </a:lvl1pPr>
          </a:lstStyle>
          <a:p>
            <a:r>
              <a:rPr lang="en-US" dirty="0"/>
              <a:t>Click icon to insert table data</a:t>
            </a:r>
          </a:p>
        </p:txBody>
      </p:sp>
      <p:sp>
        <p:nvSpPr>
          <p:cNvPr id="10" name="Slide Number Placeholder 5">
            <a:extLst>
              <a:ext uri="{FF2B5EF4-FFF2-40B4-BE49-F238E27FC236}">
                <a16:creationId xmlns:a16="http://schemas.microsoft.com/office/drawing/2014/main" id="{03FBED14-2C47-6E44-A1C8-537CDDC7AA02}"/>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4214656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51D998A-C211-6446-8F01-2424DD45679B}"/>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5F9FF31E-9D43-2445-B8C3-C5A6084E72B1}"/>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15" name="Text Placeholder 16">
            <a:extLst>
              <a:ext uri="{FF2B5EF4-FFF2-40B4-BE49-F238E27FC236}">
                <a16:creationId xmlns:a16="http://schemas.microsoft.com/office/drawing/2014/main" id="{651ECFC7-6CDD-BE43-A58C-52A1569C0954}"/>
              </a:ext>
            </a:extLst>
          </p:cNvPr>
          <p:cNvSpPr>
            <a:spLocks noGrp="1"/>
          </p:cNvSpPr>
          <p:nvPr>
            <p:ph type="body" sz="quarter" idx="15" hasCustomPrompt="1"/>
          </p:nvPr>
        </p:nvSpPr>
        <p:spPr>
          <a:xfrm>
            <a:off x="385762" y="17004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87A2E474-EF79-BE41-ADAD-C4AB3D928D4B}"/>
              </a:ext>
            </a:extLst>
          </p:cNvPr>
          <p:cNvSpPr>
            <a:spLocks noGrp="1"/>
          </p:cNvSpPr>
          <p:nvPr>
            <p:ph type="body" sz="quarter" idx="12" hasCustomPrompt="1"/>
          </p:nvPr>
        </p:nvSpPr>
        <p:spPr>
          <a:xfrm>
            <a:off x="385763" y="2987362"/>
            <a:ext cx="11450636"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4" name="Text Placeholder 20">
            <a:extLst>
              <a:ext uri="{FF2B5EF4-FFF2-40B4-BE49-F238E27FC236}">
                <a16:creationId xmlns:a16="http://schemas.microsoft.com/office/drawing/2014/main" id="{BF861DBD-3AB0-F944-97A0-4C430C6887C7}"/>
              </a:ext>
            </a:extLst>
          </p:cNvPr>
          <p:cNvSpPr>
            <a:spLocks noGrp="1"/>
          </p:cNvSpPr>
          <p:nvPr>
            <p:ph type="body" sz="quarter" idx="13" hasCustomPrompt="1"/>
          </p:nvPr>
        </p:nvSpPr>
        <p:spPr>
          <a:xfrm>
            <a:off x="385763" y="3429000"/>
            <a:ext cx="11450636"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3" name="Slide Number Placeholder 5">
            <a:extLst>
              <a:ext uri="{FF2B5EF4-FFF2-40B4-BE49-F238E27FC236}">
                <a16:creationId xmlns:a16="http://schemas.microsoft.com/office/drawing/2014/main" id="{AC2D4F57-11E0-1043-B69F-7527DB0BE98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72953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TA Slide">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6EF3C046-6F28-9943-84C8-0AB7965682CD}"/>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8" name="Text Placeholder 16">
            <a:extLst>
              <a:ext uri="{FF2B5EF4-FFF2-40B4-BE49-F238E27FC236}">
                <a16:creationId xmlns:a16="http://schemas.microsoft.com/office/drawing/2014/main" id="{E4A6B5F7-081F-234F-B82B-92A60A57C5C7}"/>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 on 1 line</a:t>
            </a:r>
          </a:p>
        </p:txBody>
      </p:sp>
      <p:sp>
        <p:nvSpPr>
          <p:cNvPr id="14" name="Text Placeholder 18">
            <a:extLst>
              <a:ext uri="{FF2B5EF4-FFF2-40B4-BE49-F238E27FC236}">
                <a16:creationId xmlns:a16="http://schemas.microsoft.com/office/drawing/2014/main" id="{0FC8D631-65DE-F340-A975-104B1EEAD680}"/>
              </a:ext>
            </a:extLst>
          </p:cNvPr>
          <p:cNvSpPr>
            <a:spLocks noGrp="1"/>
          </p:cNvSpPr>
          <p:nvPr>
            <p:ph type="body" sz="quarter" idx="12" hasCustomPrompt="1"/>
          </p:nvPr>
        </p:nvSpPr>
        <p:spPr>
          <a:xfrm>
            <a:off x="385763" y="2004468"/>
            <a:ext cx="114506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5" name="Text Placeholder 20">
            <a:extLst>
              <a:ext uri="{FF2B5EF4-FFF2-40B4-BE49-F238E27FC236}">
                <a16:creationId xmlns:a16="http://schemas.microsoft.com/office/drawing/2014/main" id="{2FEDE389-9BC8-1340-8AAA-238E2D1965A6}"/>
              </a:ext>
            </a:extLst>
          </p:cNvPr>
          <p:cNvSpPr>
            <a:spLocks noGrp="1"/>
          </p:cNvSpPr>
          <p:nvPr>
            <p:ph type="body" sz="quarter" idx="13" hasCustomPrompt="1"/>
          </p:nvPr>
        </p:nvSpPr>
        <p:spPr>
          <a:xfrm>
            <a:off x="385763" y="2465984"/>
            <a:ext cx="11450637" cy="1972071"/>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0" name="Rectangle 9">
            <a:extLst>
              <a:ext uri="{FF2B5EF4-FFF2-40B4-BE49-F238E27FC236}">
                <a16:creationId xmlns:a16="http://schemas.microsoft.com/office/drawing/2014/main" id="{B740711F-1A11-8F4A-8CD4-4E30AD30091E}"/>
              </a:ext>
            </a:extLst>
          </p:cNvPr>
          <p:cNvSpPr/>
          <p:nvPr userDrawn="1"/>
        </p:nvSpPr>
        <p:spPr>
          <a:xfrm>
            <a:off x="0" y="4716380"/>
            <a:ext cx="12192000" cy="21416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B42E121-3D49-9246-888F-45D4B582AD6E}"/>
              </a:ext>
            </a:extLst>
          </p:cNvPr>
          <p:cNvSpPr>
            <a:spLocks noGrp="1"/>
          </p:cNvSpPr>
          <p:nvPr>
            <p:ph type="body" sz="quarter" idx="14" hasCustomPrompt="1"/>
          </p:nvPr>
        </p:nvSpPr>
        <p:spPr>
          <a:xfrm>
            <a:off x="385763" y="4922838"/>
            <a:ext cx="11452225" cy="1433512"/>
          </a:xfrm>
        </p:spPr>
        <p:txBody>
          <a:bodyPr lIns="0" tIns="0" rIns="0" bIns="0">
            <a:noAutofit/>
          </a:bodyPr>
          <a:lstStyle>
            <a:lvl1pPr marL="0" indent="0" algn="ctr">
              <a:lnSpc>
                <a:spcPct val="100000"/>
              </a:lnSpc>
              <a:buNone/>
              <a:defRPr sz="4500" b="0" i="0" spc="100" baseline="0">
                <a:solidFill>
                  <a:schemeClr val="bg2"/>
                </a:solidFill>
                <a:latin typeface="Stonewall Voice Stonewall Proud" pitchFamily="2" charset="77"/>
              </a:defRPr>
            </a:lvl1pPr>
          </a:lstStyle>
          <a:p>
            <a:pPr lvl="0"/>
            <a:r>
              <a:rPr lang="en-US" dirty="0"/>
              <a:t>Call to action</a:t>
            </a:r>
          </a:p>
        </p:txBody>
      </p:sp>
      <p:sp>
        <p:nvSpPr>
          <p:cNvPr id="12" name="Slide Number Placeholder 5">
            <a:extLst>
              <a:ext uri="{FF2B5EF4-FFF2-40B4-BE49-F238E27FC236}">
                <a16:creationId xmlns:a16="http://schemas.microsoft.com/office/drawing/2014/main" id="{D8652343-FD22-A84F-ACD0-45EDB790EA11}"/>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46578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A + Inf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C11406-9C72-A34A-ACE7-2FD76EB65047}"/>
              </a:ext>
            </a:extLst>
          </p:cNvPr>
          <p:cNvSpPr/>
          <p:nvPr userDrawn="1"/>
        </p:nvSpPr>
        <p:spPr>
          <a:xfrm>
            <a:off x="0" y="4716380"/>
            <a:ext cx="12192000" cy="2141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6">
            <a:extLst>
              <a:ext uri="{FF2B5EF4-FFF2-40B4-BE49-F238E27FC236}">
                <a16:creationId xmlns:a16="http://schemas.microsoft.com/office/drawing/2014/main" id="{7445E6FC-22EF-7442-8495-BDC7E9ECB83A}"/>
              </a:ext>
            </a:extLst>
          </p:cNvPr>
          <p:cNvSpPr>
            <a:spLocks noGrp="1"/>
          </p:cNvSpPr>
          <p:nvPr>
            <p:ph type="body" sz="quarter" idx="11" hasCustomPrompt="1"/>
          </p:nvPr>
        </p:nvSpPr>
        <p:spPr>
          <a:xfrm>
            <a:off x="633039" y="487188"/>
            <a:ext cx="4717893" cy="4229191"/>
          </a:xfrm>
          <a:noFill/>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Page headline</a:t>
            </a:r>
          </a:p>
        </p:txBody>
      </p:sp>
      <p:sp>
        <p:nvSpPr>
          <p:cNvPr id="9" name="Text Placeholder 18">
            <a:extLst>
              <a:ext uri="{FF2B5EF4-FFF2-40B4-BE49-F238E27FC236}">
                <a16:creationId xmlns:a16="http://schemas.microsoft.com/office/drawing/2014/main" id="{711D4046-63B9-7345-9C76-40D2D9F76634}"/>
              </a:ext>
            </a:extLst>
          </p:cNvPr>
          <p:cNvSpPr>
            <a:spLocks noGrp="1"/>
          </p:cNvSpPr>
          <p:nvPr>
            <p:ph type="body" sz="quarter" idx="12" hasCustomPrompt="1"/>
          </p:nvPr>
        </p:nvSpPr>
        <p:spPr>
          <a:xfrm>
            <a:off x="6608016" y="510988"/>
            <a:ext cx="5010242" cy="4205391"/>
          </a:xfrm>
        </p:spPr>
        <p:txBody>
          <a:bodyPr lIns="0" tIns="0" rIns="0" bIns="0">
            <a:noAutofit/>
          </a:bodyPr>
          <a:lstStyle>
            <a:lvl1pPr marL="0" indent="0">
              <a:lnSpc>
                <a:spcPct val="100000"/>
              </a:lnSpc>
              <a:buNone/>
              <a:defRPr sz="2000" b="0" i="0">
                <a:solidFill>
                  <a:schemeClr val="tx1"/>
                </a:solidFill>
                <a:latin typeface="WORK SANS MEDIUM ROMAN" pitchFamily="2" charset="77"/>
              </a:defRPr>
            </a:lvl1pPr>
          </a:lstStyle>
          <a:p>
            <a:pPr lvl="0"/>
            <a:r>
              <a:rPr lang="en-US" dirty="0"/>
              <a:t>Copy Subtitle</a:t>
            </a:r>
          </a:p>
        </p:txBody>
      </p:sp>
      <p:sp>
        <p:nvSpPr>
          <p:cNvPr id="8" name="Text Placeholder 2">
            <a:extLst>
              <a:ext uri="{FF2B5EF4-FFF2-40B4-BE49-F238E27FC236}">
                <a16:creationId xmlns:a16="http://schemas.microsoft.com/office/drawing/2014/main" id="{0AB6BCC8-C6D1-6C41-A0C0-70BCBF43060D}"/>
              </a:ext>
            </a:extLst>
          </p:cNvPr>
          <p:cNvSpPr>
            <a:spLocks noGrp="1"/>
          </p:cNvSpPr>
          <p:nvPr>
            <p:ph type="body" sz="quarter" idx="14" hasCustomPrompt="1"/>
          </p:nvPr>
        </p:nvSpPr>
        <p:spPr>
          <a:xfrm>
            <a:off x="633040" y="4716381"/>
            <a:ext cx="10985218" cy="2141620"/>
          </a:xfrm>
        </p:spPr>
        <p:txBody>
          <a:bodyPr lIns="0" tIns="0" rIns="0" bIns="0" anchor="ctr">
            <a:noAutofit/>
          </a:bodyPr>
          <a:lstStyle>
            <a:lvl1pPr marL="0" indent="0" algn="ctr">
              <a:lnSpc>
                <a:spcPct val="100000"/>
              </a:lnSpc>
              <a:buNone/>
              <a:defRPr sz="7000" b="0" i="0" spc="100" baseline="0">
                <a:solidFill>
                  <a:schemeClr val="bg2"/>
                </a:solidFill>
                <a:latin typeface="Stonewall Voice Stonewall Proud" pitchFamily="2" charset="77"/>
              </a:defRPr>
            </a:lvl1pPr>
          </a:lstStyle>
          <a:p>
            <a:pPr lvl="0"/>
            <a:r>
              <a:rPr lang="en-US" dirty="0"/>
              <a:t>Call to action</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91528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Colour 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3B014B24-7320-7943-B057-AF45D30668F3}"/>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758862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Slid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DC43DC-C565-2E40-83E7-90E43448FC26}"/>
              </a:ext>
            </a:extLst>
          </p:cNvPr>
          <p:cNvSpPr/>
          <p:nvPr userDrawn="1"/>
        </p:nvSpPr>
        <p:spPr>
          <a:xfrm>
            <a:off x="0" y="0"/>
            <a:ext cx="12192003" cy="3375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3160D02-365A-7D42-9CB6-6A8C369E785F}"/>
              </a:ext>
            </a:extLst>
          </p:cNvPr>
          <p:cNvSpPr/>
          <p:nvPr userDrawn="1"/>
        </p:nvSpPr>
        <p:spPr>
          <a:xfrm>
            <a:off x="8128000"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A9E74B-A05A-E944-A586-50D22EFEBC41}"/>
              </a:ext>
            </a:extLst>
          </p:cNvPr>
          <p:cNvSpPr/>
          <p:nvPr userDrawn="1"/>
        </p:nvSpPr>
        <p:spPr>
          <a:xfrm>
            <a:off x="-2"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47337BE3-5397-5941-8AD5-32E87976FD8C}"/>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solidFill>
                <a:latin typeface="Stonewall Voice Stonewall Proud" pitchFamily="2" charset="77"/>
              </a:defRPr>
            </a:lvl1pPr>
          </a:lstStyle>
          <a:p>
            <a:pPr lvl="0"/>
            <a:r>
              <a:rPr lang="en-US" dirty="0"/>
              <a:t>Section Header</a:t>
            </a:r>
          </a:p>
        </p:txBody>
      </p:sp>
      <p:sp>
        <p:nvSpPr>
          <p:cNvPr id="21" name="Text Placeholder 16">
            <a:extLst>
              <a:ext uri="{FF2B5EF4-FFF2-40B4-BE49-F238E27FC236}">
                <a16:creationId xmlns:a16="http://schemas.microsoft.com/office/drawing/2014/main" id="{4415932C-F795-BD4B-8D86-BE5DBCA55DA1}"/>
              </a:ext>
            </a:extLst>
          </p:cNvPr>
          <p:cNvSpPr>
            <a:spLocks noGrp="1"/>
          </p:cNvSpPr>
          <p:nvPr>
            <p:ph type="body" sz="quarter" idx="11" hasCustomPrompt="1"/>
          </p:nvPr>
        </p:nvSpPr>
        <p:spPr>
          <a:xfrm>
            <a:off x="385763" y="1006431"/>
            <a:ext cx="11450637" cy="1235586"/>
          </a:xfrm>
        </p:spPr>
        <p:txBody>
          <a:bodyPr lIns="0" tIns="0" rIns="0" bIns="0" anchor="t">
            <a:noAutofit/>
          </a:bodyPr>
          <a:lstStyle>
            <a:lvl1pPr marL="0" indent="0">
              <a:lnSpc>
                <a:spcPct val="100000"/>
              </a:lnSpc>
              <a:buNone/>
              <a:defRPr sz="5000" b="0" i="0" spc="100" baseline="0">
                <a:solidFill>
                  <a:schemeClr val="bg2"/>
                </a:solidFill>
                <a:latin typeface="Stonewall Voice Stonewall Proud" pitchFamily="2" charset="77"/>
              </a:defRPr>
            </a:lvl1pPr>
          </a:lstStyle>
          <a:p>
            <a:pPr lvl="0"/>
            <a:r>
              <a:rPr lang="en-US" dirty="0"/>
              <a:t>Longer page headline on 1 line</a:t>
            </a:r>
          </a:p>
        </p:txBody>
      </p:sp>
      <p:sp>
        <p:nvSpPr>
          <p:cNvPr id="23" name="Text Placeholder 18">
            <a:extLst>
              <a:ext uri="{FF2B5EF4-FFF2-40B4-BE49-F238E27FC236}">
                <a16:creationId xmlns:a16="http://schemas.microsoft.com/office/drawing/2014/main" id="{0073A4F7-EBB0-0A4F-9C79-35CB944EC4EF}"/>
              </a:ext>
            </a:extLst>
          </p:cNvPr>
          <p:cNvSpPr>
            <a:spLocks noGrp="1"/>
          </p:cNvSpPr>
          <p:nvPr>
            <p:ph type="body" sz="quarter" idx="12" hasCustomPrompt="1"/>
          </p:nvPr>
        </p:nvSpPr>
        <p:spPr>
          <a:xfrm>
            <a:off x="385763" y="2342024"/>
            <a:ext cx="11450637" cy="856435"/>
          </a:xfrm>
        </p:spPr>
        <p:txBody>
          <a:bodyPr lIns="0" tIns="0" rIns="0" bIns="0">
            <a:noAutofit/>
          </a:bodyPr>
          <a:lstStyle>
            <a:lvl1pPr marL="0" indent="0">
              <a:lnSpc>
                <a:spcPct val="100000"/>
              </a:lnSpc>
              <a:buNone/>
              <a:defRPr sz="1800" b="1" i="0">
                <a:solidFill>
                  <a:schemeClr val="bg1"/>
                </a:solidFill>
                <a:latin typeface="WORK SANS BOLD ROMAN" pitchFamily="2" charset="77"/>
              </a:defRPr>
            </a:lvl1pPr>
          </a:lstStyle>
          <a:p>
            <a:pPr lvl="0"/>
            <a:r>
              <a:rPr lang="en-US" dirty="0"/>
              <a:t>Copy Subtitle</a:t>
            </a:r>
          </a:p>
        </p:txBody>
      </p:sp>
      <p:sp>
        <p:nvSpPr>
          <p:cNvPr id="32" name="Text Placeholder 20">
            <a:extLst>
              <a:ext uri="{FF2B5EF4-FFF2-40B4-BE49-F238E27FC236}">
                <a16:creationId xmlns:a16="http://schemas.microsoft.com/office/drawing/2014/main" id="{C0523672-EC66-E94A-B818-FEF5D44A603B}"/>
              </a:ext>
            </a:extLst>
          </p:cNvPr>
          <p:cNvSpPr>
            <a:spLocks noGrp="1"/>
          </p:cNvSpPr>
          <p:nvPr>
            <p:ph type="body" sz="quarter" idx="17" hasCustomPrompt="1"/>
          </p:nvPr>
        </p:nvSpPr>
        <p:spPr>
          <a:xfrm>
            <a:off x="279394"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3" name="Text Placeholder 20">
            <a:extLst>
              <a:ext uri="{FF2B5EF4-FFF2-40B4-BE49-F238E27FC236}">
                <a16:creationId xmlns:a16="http://schemas.microsoft.com/office/drawing/2014/main" id="{D9007822-9453-AD4A-B1B2-B2E60BA4D986}"/>
              </a:ext>
            </a:extLst>
          </p:cNvPr>
          <p:cNvSpPr>
            <a:spLocks noGrp="1"/>
          </p:cNvSpPr>
          <p:nvPr>
            <p:ph type="body" sz="quarter" idx="18" hasCustomPrompt="1"/>
          </p:nvPr>
        </p:nvSpPr>
        <p:spPr>
          <a:xfrm>
            <a:off x="4328156"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4" name="Text Placeholder 20">
            <a:extLst>
              <a:ext uri="{FF2B5EF4-FFF2-40B4-BE49-F238E27FC236}">
                <a16:creationId xmlns:a16="http://schemas.microsoft.com/office/drawing/2014/main" id="{47539176-30F0-444A-9849-7D4505071800}"/>
              </a:ext>
            </a:extLst>
          </p:cNvPr>
          <p:cNvSpPr>
            <a:spLocks noGrp="1"/>
          </p:cNvSpPr>
          <p:nvPr>
            <p:ph type="body" sz="quarter" idx="19" hasCustomPrompt="1"/>
          </p:nvPr>
        </p:nvSpPr>
        <p:spPr>
          <a:xfrm>
            <a:off x="8407392"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15" name="Slide Number Placeholder 5">
            <a:extLst>
              <a:ext uri="{FF2B5EF4-FFF2-40B4-BE49-F238E27FC236}">
                <a16:creationId xmlns:a16="http://schemas.microsoft.com/office/drawing/2014/main" id="{E1846D56-5463-994A-8F5B-5E686AD7E5F4}"/>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13160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 Slide 2">
    <p:spTree>
      <p:nvGrpSpPr>
        <p:cNvPr id="1" name=""/>
        <p:cNvGrpSpPr/>
        <p:nvPr/>
      </p:nvGrpSpPr>
      <p:grpSpPr>
        <a:xfrm>
          <a:off x="0" y="0"/>
          <a:ext cx="0" cy="0"/>
          <a:chOff x="0" y="0"/>
          <a:chExt cx="0" cy="0"/>
        </a:xfrm>
      </p:grpSpPr>
      <p:sp>
        <p:nvSpPr>
          <p:cNvPr id="23" name="Picture Placeholder 18">
            <a:extLst>
              <a:ext uri="{FF2B5EF4-FFF2-40B4-BE49-F238E27FC236}">
                <a16:creationId xmlns:a16="http://schemas.microsoft.com/office/drawing/2014/main" id="{4384051D-2E0F-8949-8FB7-0414076EE417}"/>
              </a:ext>
            </a:extLst>
          </p:cNvPr>
          <p:cNvSpPr>
            <a:spLocks noGrp="1"/>
          </p:cNvSpPr>
          <p:nvPr>
            <p:ph type="pic" sz="quarter" idx="12" hasCustomPrompt="1"/>
          </p:nvPr>
        </p:nvSpPr>
        <p:spPr>
          <a:xfrm>
            <a:off x="2577825" y="1944534"/>
            <a:ext cx="220980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4" name="Picture Placeholder 18">
            <a:extLst>
              <a:ext uri="{FF2B5EF4-FFF2-40B4-BE49-F238E27FC236}">
                <a16:creationId xmlns:a16="http://schemas.microsoft.com/office/drawing/2014/main" id="{328BA3D8-25EA-FC42-96BF-F590BC5604EB}"/>
              </a:ext>
            </a:extLst>
          </p:cNvPr>
          <p:cNvSpPr>
            <a:spLocks noGrp="1"/>
          </p:cNvSpPr>
          <p:nvPr>
            <p:ph type="pic" sz="quarter" idx="13" hasCustomPrompt="1"/>
          </p:nvPr>
        </p:nvSpPr>
        <p:spPr>
          <a:xfrm>
            <a:off x="6999125" y="1944534"/>
            <a:ext cx="224706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5" name="Picture Placeholder 18">
            <a:extLst>
              <a:ext uri="{FF2B5EF4-FFF2-40B4-BE49-F238E27FC236}">
                <a16:creationId xmlns:a16="http://schemas.microsoft.com/office/drawing/2014/main" id="{3536641F-4F26-764A-B207-975AAB288FE1}"/>
              </a:ext>
            </a:extLst>
          </p:cNvPr>
          <p:cNvSpPr>
            <a:spLocks noGrp="1"/>
          </p:cNvSpPr>
          <p:nvPr>
            <p:ph type="pic" sz="quarter" idx="14" hasCustomPrompt="1"/>
          </p:nvPr>
        </p:nvSpPr>
        <p:spPr>
          <a:xfrm>
            <a:off x="4787625" y="4171799"/>
            <a:ext cx="2222891"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6" name="Picture Placeholder 18">
            <a:extLst>
              <a:ext uri="{FF2B5EF4-FFF2-40B4-BE49-F238E27FC236}">
                <a16:creationId xmlns:a16="http://schemas.microsoft.com/office/drawing/2014/main" id="{6ADC16EF-F01D-CC42-827A-4E452CA784C8}"/>
              </a:ext>
            </a:extLst>
          </p:cNvPr>
          <p:cNvSpPr>
            <a:spLocks noGrp="1"/>
          </p:cNvSpPr>
          <p:nvPr>
            <p:ph type="pic" sz="quarter" idx="15" hasCustomPrompt="1"/>
          </p:nvPr>
        </p:nvSpPr>
        <p:spPr>
          <a:xfrm>
            <a:off x="367486" y="4171799"/>
            <a:ext cx="2209800"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7" name="Text Placeholder 14">
            <a:extLst>
              <a:ext uri="{FF2B5EF4-FFF2-40B4-BE49-F238E27FC236}">
                <a16:creationId xmlns:a16="http://schemas.microsoft.com/office/drawing/2014/main" id="{B4D3D220-EA2E-C24F-9494-A5DF992A3173}"/>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4" name="Text Placeholder 16">
            <a:extLst>
              <a:ext uri="{FF2B5EF4-FFF2-40B4-BE49-F238E27FC236}">
                <a16:creationId xmlns:a16="http://schemas.microsoft.com/office/drawing/2014/main" id="{4D86813D-4ECB-634F-8478-A0849D8D29C8}"/>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28" name="Text Placeholder 27">
            <a:extLst>
              <a:ext uri="{FF2B5EF4-FFF2-40B4-BE49-F238E27FC236}">
                <a16:creationId xmlns:a16="http://schemas.microsoft.com/office/drawing/2014/main" id="{D482AC03-3F8D-BE45-BE15-0B3016C8BFF5}"/>
              </a:ext>
            </a:extLst>
          </p:cNvPr>
          <p:cNvSpPr>
            <a:spLocks noGrp="1"/>
          </p:cNvSpPr>
          <p:nvPr>
            <p:ph type="body" sz="quarter" idx="16" hasCustomPrompt="1"/>
          </p:nvPr>
        </p:nvSpPr>
        <p:spPr>
          <a:xfrm>
            <a:off x="3671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1" name="Text Placeholder 27">
            <a:extLst>
              <a:ext uri="{FF2B5EF4-FFF2-40B4-BE49-F238E27FC236}">
                <a16:creationId xmlns:a16="http://schemas.microsoft.com/office/drawing/2014/main" id="{BBF20D23-34E5-3F40-9F4E-F04DA7C52078}"/>
              </a:ext>
            </a:extLst>
          </p:cNvPr>
          <p:cNvSpPr>
            <a:spLocks noGrp="1"/>
          </p:cNvSpPr>
          <p:nvPr>
            <p:ph type="body" sz="quarter" idx="18" hasCustomPrompt="1"/>
          </p:nvPr>
        </p:nvSpPr>
        <p:spPr>
          <a:xfrm>
            <a:off x="2584101" y="4171799"/>
            <a:ext cx="2209800"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0" name="Text Placeholder 27">
            <a:extLst>
              <a:ext uri="{FF2B5EF4-FFF2-40B4-BE49-F238E27FC236}">
                <a16:creationId xmlns:a16="http://schemas.microsoft.com/office/drawing/2014/main" id="{0B1FEC26-1A82-CC47-B763-B80C98AF74BF}"/>
              </a:ext>
            </a:extLst>
          </p:cNvPr>
          <p:cNvSpPr>
            <a:spLocks noGrp="1"/>
          </p:cNvSpPr>
          <p:nvPr>
            <p:ph type="body" sz="quarter" idx="17" hasCustomPrompt="1"/>
          </p:nvPr>
        </p:nvSpPr>
        <p:spPr>
          <a:xfrm>
            <a:off x="47884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2" name="Text Placeholder 27">
            <a:extLst>
              <a:ext uri="{FF2B5EF4-FFF2-40B4-BE49-F238E27FC236}">
                <a16:creationId xmlns:a16="http://schemas.microsoft.com/office/drawing/2014/main" id="{C9E14880-FF66-AC48-8FB6-5F21C32A8D6D}"/>
              </a:ext>
            </a:extLst>
          </p:cNvPr>
          <p:cNvSpPr>
            <a:spLocks noGrp="1"/>
          </p:cNvSpPr>
          <p:nvPr>
            <p:ph type="body" sz="quarter" idx="19" hasCustomPrompt="1"/>
          </p:nvPr>
        </p:nvSpPr>
        <p:spPr>
          <a:xfrm>
            <a:off x="7017329" y="4171799"/>
            <a:ext cx="2247059"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3" name="Text Placeholder 27">
            <a:extLst>
              <a:ext uri="{FF2B5EF4-FFF2-40B4-BE49-F238E27FC236}">
                <a16:creationId xmlns:a16="http://schemas.microsoft.com/office/drawing/2014/main" id="{E2C11379-BAE4-8D4E-8C78-698A4E7DBAFC}"/>
              </a:ext>
            </a:extLst>
          </p:cNvPr>
          <p:cNvSpPr>
            <a:spLocks noGrp="1"/>
          </p:cNvSpPr>
          <p:nvPr>
            <p:ph type="body" sz="quarter" idx="20" hasCustomPrompt="1"/>
          </p:nvPr>
        </p:nvSpPr>
        <p:spPr>
          <a:xfrm>
            <a:off x="9233944" y="1944534"/>
            <a:ext cx="2602455" cy="4445004"/>
          </a:xfrm>
          <a:solidFill>
            <a:schemeClr val="tx2"/>
          </a:solidFill>
        </p:spPr>
        <p:txBody>
          <a:bodyPr lIns="108000" tIns="108000" rIns="108000" bIns="108000" anchor="ctr"/>
          <a:lstStyle>
            <a:lvl1pPr marL="0" indent="0" algn="ctr">
              <a:lnSpc>
                <a:spcPct val="100000"/>
              </a:lnSpc>
              <a:buNone/>
              <a:defRPr sz="1400" b="0" i="0">
                <a:solidFill>
                  <a:schemeClr val="bg1"/>
                </a:solidFill>
                <a:latin typeface="WORK SANS MEDIUM ROMAN" pitchFamily="2" charset="77"/>
              </a:defRPr>
            </a:lvl1pPr>
          </a:lstStyle>
          <a:p>
            <a:pPr lvl="0"/>
            <a:r>
              <a:rPr lang="en-US" dirty="0"/>
              <a:t>Add copy </a:t>
            </a:r>
          </a:p>
        </p:txBody>
      </p:sp>
      <p:sp>
        <p:nvSpPr>
          <p:cNvPr id="17" name="Slide Number Placeholder 5">
            <a:extLst>
              <a:ext uri="{FF2B5EF4-FFF2-40B4-BE49-F238E27FC236}">
                <a16:creationId xmlns:a16="http://schemas.microsoft.com/office/drawing/2014/main" id="{A90DF8BD-7174-F946-8E68-FE11E6900778}"/>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4345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4B7D1A5C-AD71-1741-8E88-AB76314972E0}"/>
              </a:ext>
            </a:extLst>
          </p:cNvPr>
          <p:cNvSpPr>
            <a:spLocks noGrp="1"/>
          </p:cNvSpPr>
          <p:nvPr>
            <p:ph type="body" sz="quarter" idx="16" hasCustomPrompt="1"/>
          </p:nvPr>
        </p:nvSpPr>
        <p:spPr>
          <a:xfrm>
            <a:off x="2987090" y="2636026"/>
            <a:ext cx="7761120" cy="1585948"/>
          </a:xfrm>
        </p:spPr>
        <p:txBody>
          <a:bodyPr lIns="0" tIns="0" rIns="0" bIns="0" anchor="ctr">
            <a:noAutofit/>
          </a:bodyPr>
          <a:lstStyle>
            <a:lvl1pPr marL="0" indent="0">
              <a:lnSpc>
                <a:spcPct val="100000"/>
              </a:lnSpc>
              <a:buNone/>
              <a:defRPr sz="11000" b="1" i="0" spc="100" baseline="0">
                <a:solidFill>
                  <a:schemeClr val="bg2"/>
                </a:solidFill>
                <a:latin typeface="Stonewall Voice Bold Condensed" pitchFamily="2" charset="77"/>
              </a:defRPr>
            </a:lvl1pPr>
          </a:lstStyle>
          <a:p>
            <a:pPr lvl="0"/>
            <a:r>
              <a:rPr lang="en-US" dirty="0"/>
              <a:t>THANK YOU</a:t>
            </a:r>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2151324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2785384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Colour 2">
    <p:spTree>
      <p:nvGrpSpPr>
        <p:cNvPr id="1" name=""/>
        <p:cNvGrpSpPr/>
        <p:nvPr/>
      </p:nvGrpSpPr>
      <p:grpSpPr>
        <a:xfrm>
          <a:off x="0" y="0"/>
          <a:ext cx="0" cy="0"/>
          <a:chOff x="0" y="0"/>
          <a:chExt cx="0" cy="0"/>
        </a:xfrm>
      </p:grpSpPr>
      <p:sp>
        <p:nvSpPr>
          <p:cNvPr id="15" name="Text Placeholder 11">
            <a:extLst>
              <a:ext uri="{FF2B5EF4-FFF2-40B4-BE49-F238E27FC236}">
                <a16:creationId xmlns:a16="http://schemas.microsoft.com/office/drawing/2014/main" id="{89992ADD-7AB0-D04C-A7D6-C5BF3D161F51}"/>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tx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4556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 Colour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“Quote goes here”</a:t>
            </a:r>
          </a:p>
        </p:txBody>
      </p:sp>
      <p:sp>
        <p:nvSpPr>
          <p:cNvPr id="10" name="Text Placeholder 9">
            <a:extLst>
              <a:ext uri="{FF2B5EF4-FFF2-40B4-BE49-F238E27FC236}">
                <a16:creationId xmlns:a16="http://schemas.microsoft.com/office/drawing/2014/main" id="{68271E12-C005-AE4A-821B-B1D61ED78EF8}"/>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bg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08096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Colour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10000" b="0" i="0" spc="100" baseline="0">
                <a:solidFill>
                  <a:schemeClr val="tx2"/>
                </a:solidFill>
                <a:latin typeface="Stonewall Voice Stonewall Proud" pitchFamily="2" charset="77"/>
              </a:defRPr>
            </a:lvl1pPr>
          </a:lstStyle>
          <a:p>
            <a:pPr lvl="0"/>
            <a:r>
              <a:rPr lang="en-US" dirty="0"/>
              <a:t>“Quote goes here”</a:t>
            </a:r>
          </a:p>
        </p:txBody>
      </p:sp>
      <p:sp>
        <p:nvSpPr>
          <p:cNvPr id="5" name="Text Placeholder 9">
            <a:extLst>
              <a:ext uri="{FF2B5EF4-FFF2-40B4-BE49-F238E27FC236}">
                <a16:creationId xmlns:a16="http://schemas.microsoft.com/office/drawing/2014/main" id="{BB5D9440-2B0C-C743-A8C6-A028094CBCFE}"/>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tx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48392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bg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98810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7841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 Stonewall logo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8BD380-2C7D-BE41-A5CC-0E9402BA7C6C}"/>
              </a:ext>
            </a:extLst>
          </p:cNvPr>
          <p:cNvSpPr>
            <a:spLocks noGrp="1"/>
          </p:cNvSpPr>
          <p:nvPr>
            <p:ph type="pic" sz="quarter" idx="14"/>
          </p:nvPr>
        </p:nvSpPr>
        <p:spPr>
          <a:xfrm>
            <a:off x="0" y="0"/>
            <a:ext cx="12192000" cy="6858000"/>
          </a:xfrm>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pic>
        <p:nvPicPr>
          <p:cNvPr id="5" name="Graphic 4">
            <a:extLst>
              <a:ext uri="{FF2B5EF4-FFF2-40B4-BE49-F238E27FC236}">
                <a16:creationId xmlns:a16="http://schemas.microsoft.com/office/drawing/2014/main" id="{3B59964D-3648-CD47-AF58-12D62ADAC6E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03513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media Slide - Gre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01172-158C-1145-B878-F84F01E6E8CB}"/>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7" name="Text Placeholder 18">
            <a:extLst>
              <a:ext uri="{FF2B5EF4-FFF2-40B4-BE49-F238E27FC236}">
                <a16:creationId xmlns:a16="http://schemas.microsoft.com/office/drawing/2014/main" id="{C723E75F-47F9-7543-A856-15D9B337DBDF}"/>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2F982D26-6894-9942-9BE7-0B270B6A4679}"/>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10" name="Graphic 9">
            <a:extLst>
              <a:ext uri="{FF2B5EF4-FFF2-40B4-BE49-F238E27FC236}">
                <a16:creationId xmlns:a16="http://schemas.microsoft.com/office/drawing/2014/main" id="{55EA6E95-A0D0-414E-A33C-5D3EE5A5906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65384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E6B2-4F46-FF48-9FC2-648504F2FEE8}" type="datetime1">
              <a:rPr lang="en-GB" smtClean="0"/>
              <a:t>28/09/2022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F6716-8E17-ED4A-B963-6D315C0345D6}" type="slidenum">
              <a:rPr lang="en-US" smtClean="0"/>
              <a:t>‹#›</a:t>
            </a:fld>
            <a:endParaRPr lang="en-US"/>
          </a:p>
        </p:txBody>
      </p:sp>
    </p:spTree>
    <p:extLst>
      <p:ext uri="{BB962C8B-B14F-4D97-AF65-F5344CB8AC3E}">
        <p14:creationId xmlns:p14="http://schemas.microsoft.com/office/powerpoint/2010/main" val="3117944204"/>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699" r:id="rId4"/>
    <p:sldLayoutId id="2147483712" r:id="rId5"/>
    <p:sldLayoutId id="2147483715" r:id="rId6"/>
    <p:sldLayoutId id="2147483722" r:id="rId7"/>
    <p:sldLayoutId id="2147483708" r:id="rId8"/>
    <p:sldLayoutId id="2147483700" r:id="rId9"/>
    <p:sldLayoutId id="2147483717" r:id="rId10"/>
    <p:sldLayoutId id="2147483718" r:id="rId11"/>
    <p:sldLayoutId id="2147483719" r:id="rId12"/>
    <p:sldLayoutId id="2147483720" r:id="rId13"/>
    <p:sldLayoutId id="2147483721" r:id="rId14"/>
    <p:sldLayoutId id="2147483701" r:id="rId15"/>
    <p:sldLayoutId id="2147483703" r:id="rId16"/>
    <p:sldLayoutId id="2147483702" r:id="rId17"/>
    <p:sldLayoutId id="2147483710" r:id="rId18"/>
    <p:sldLayoutId id="2147483714" r:id="rId19"/>
    <p:sldLayoutId id="2147483704" r:id="rId20"/>
    <p:sldLayoutId id="2147483716" r:id="rId21"/>
    <p:sldLayoutId id="2147483711" r:id="rId22"/>
    <p:sldLayoutId id="214748372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1B66"/>
        </a:solidFill>
        <a:effectLst/>
      </p:bgPr>
    </p:bg>
    <p:spTree>
      <p:nvGrpSpPr>
        <p:cNvPr id="1" name=""/>
        <p:cNvGrpSpPr/>
        <p:nvPr/>
      </p:nvGrpSpPr>
      <p:grpSpPr>
        <a:xfrm>
          <a:off x="0" y="0"/>
          <a:ext cx="0" cy="0"/>
          <a:chOff x="0" y="0"/>
          <a:chExt cx="0" cy="0"/>
        </a:xfrm>
      </p:grpSpPr>
      <p:sp>
        <p:nvSpPr>
          <p:cNvPr id="123" name="Shape 123"/>
          <p:cNvSpPr/>
          <p:nvPr/>
        </p:nvSpPr>
        <p:spPr>
          <a:xfrm>
            <a:off x="385321" y="110945"/>
            <a:ext cx="11421358" cy="67095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for the 2021 Black History Month Assembly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Key Stage 2– England and Wales</a:t>
            </a: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P4 to P7 – Scotland</a:t>
            </a: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A2802-B836-034D-BE41-035C5743BB5B}"/>
              </a:ext>
            </a:extLst>
          </p:cNvPr>
          <p:cNvSpPr>
            <a:spLocks noGrp="1"/>
          </p:cNvSpPr>
          <p:nvPr>
            <p:ph type="body" sz="quarter" idx="13"/>
          </p:nvPr>
        </p:nvSpPr>
        <p:spPr>
          <a:xfrm>
            <a:off x="150971" y="176212"/>
            <a:ext cx="5598319" cy="3252788"/>
          </a:xfrm>
        </p:spPr>
        <p:txBody>
          <a:bodyPr/>
          <a:lstStyle/>
          <a:p>
            <a:pPr algn="ctr"/>
            <a:r>
              <a:rPr lang="en-GB" sz="7200" dirty="0">
                <a:solidFill>
                  <a:schemeClr val="tx2"/>
                </a:solidFill>
              </a:rPr>
              <a:t>Who were the Black Panthers?</a:t>
            </a:r>
          </a:p>
          <a:p>
            <a:endParaRPr lang="en-GB" u="sng" dirty="0"/>
          </a:p>
          <a:p>
            <a:endParaRPr lang="en-US" dirty="0"/>
          </a:p>
        </p:txBody>
      </p:sp>
      <p:sp>
        <p:nvSpPr>
          <p:cNvPr id="4" name="Title 3" hidden="1">
            <a:extLst>
              <a:ext uri="{FF2B5EF4-FFF2-40B4-BE49-F238E27FC236}">
                <a16:creationId xmlns:a16="http://schemas.microsoft.com/office/drawing/2014/main" id="{5725631B-CDA7-FA45-B799-3E3091B261DF}"/>
              </a:ext>
            </a:extLst>
          </p:cNvPr>
          <p:cNvSpPr>
            <a:spLocks noGrp="1"/>
          </p:cNvSpPr>
          <p:nvPr>
            <p:ph type="title" idx="4294967295"/>
          </p:nvPr>
        </p:nvSpPr>
        <p:spPr>
          <a:xfrm>
            <a:off x="0" y="365125"/>
            <a:ext cx="10515600" cy="1325563"/>
          </a:xfrm>
        </p:spPr>
        <p:txBody>
          <a:bodyPr/>
          <a:lstStyle/>
          <a:p>
            <a:r>
              <a:rPr lang="en-US" dirty="0"/>
              <a:t>Quote and image slide 2</a:t>
            </a:r>
          </a:p>
        </p:txBody>
      </p:sp>
      <p:pic>
        <p:nvPicPr>
          <p:cNvPr id="9" name="Picture Placeholder 8" descr="A group of children posing for a photo. They are holding leaflets which say 'why we are marching'">
            <a:extLst>
              <a:ext uri="{FF2B5EF4-FFF2-40B4-BE49-F238E27FC236}">
                <a16:creationId xmlns:a16="http://schemas.microsoft.com/office/drawing/2014/main" id="{AFDD4DC9-6DBB-4114-AB13-AE4C2194F80C}"/>
              </a:ext>
            </a:extLst>
          </p:cNvPr>
          <p:cNvPicPr>
            <a:picLocks noGrp="1" noChangeAspect="1"/>
          </p:cNvPicPr>
          <p:nvPr>
            <p:ph type="pic" sz="quarter" idx="4294967295"/>
          </p:nvPr>
        </p:nvPicPr>
        <p:blipFill rotWithShape="1">
          <a:blip r:embed="rId3"/>
          <a:srcRect t="1053" b="26703"/>
          <a:stretch/>
        </p:blipFill>
        <p:spPr>
          <a:xfrm>
            <a:off x="5975350" y="0"/>
            <a:ext cx="6216650" cy="6858000"/>
          </a:xfrm>
        </p:spPr>
      </p:pic>
      <p:sp>
        <p:nvSpPr>
          <p:cNvPr id="6" name="Text Placeholder 4">
            <a:extLst>
              <a:ext uri="{FF2B5EF4-FFF2-40B4-BE49-F238E27FC236}">
                <a16:creationId xmlns:a16="http://schemas.microsoft.com/office/drawing/2014/main" id="{21352453-DB56-4FDD-9EE7-915E3411C6D8}"/>
              </a:ext>
            </a:extLst>
          </p:cNvPr>
          <p:cNvSpPr txBox="1">
            <a:spLocks/>
          </p:cNvSpPr>
          <p:nvPr/>
        </p:nvSpPr>
        <p:spPr>
          <a:xfrm>
            <a:off x="679917" y="2529444"/>
            <a:ext cx="5069373" cy="4744338"/>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45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685800">
              <a:buFont typeface="Arial" panose="020B0604020202020204" pitchFamily="34" charset="0"/>
              <a:buChar char="•"/>
            </a:pPr>
            <a:r>
              <a:rPr lang="en-US" sz="2400" dirty="0">
                <a:solidFill>
                  <a:schemeClr val="tx1"/>
                </a:solidFill>
                <a:latin typeface="Work Sans" pitchFamily="2" charset="0"/>
              </a:rPr>
              <a:t>A Black led and run political organization.</a:t>
            </a:r>
          </a:p>
          <a:p>
            <a:pPr marL="685800" indent="-685800">
              <a:buFont typeface="Arial" panose="020B0604020202020204" pitchFamily="34" charset="0"/>
              <a:buChar char="•"/>
            </a:pPr>
            <a:r>
              <a:rPr lang="en-US" sz="2400" dirty="0">
                <a:solidFill>
                  <a:schemeClr val="tx1"/>
                </a:solidFill>
                <a:latin typeface="Work Sans" pitchFamily="2" charset="0"/>
              </a:rPr>
              <a:t>They protested against racism and police harassment.</a:t>
            </a:r>
          </a:p>
          <a:p>
            <a:pPr marL="685800" indent="-685800">
              <a:buFont typeface="Arial" panose="020B0604020202020204" pitchFamily="34" charset="0"/>
              <a:buChar char="•"/>
            </a:pPr>
            <a:r>
              <a:rPr lang="en-US" sz="2400" dirty="0">
                <a:solidFill>
                  <a:schemeClr val="tx1"/>
                </a:solidFill>
                <a:latin typeface="Work Sans" pitchFamily="2" charset="0"/>
              </a:rPr>
              <a:t>The gave free breakfast to children, ran education </a:t>
            </a:r>
            <a:r>
              <a:rPr lang="en-US" sz="2400" dirty="0" err="1">
                <a:solidFill>
                  <a:schemeClr val="tx1"/>
                </a:solidFill>
                <a:latin typeface="Work Sans" pitchFamily="2" charset="0"/>
              </a:rPr>
              <a:t>centres</a:t>
            </a:r>
            <a:r>
              <a:rPr lang="en-US" sz="2400" dirty="0">
                <a:solidFill>
                  <a:schemeClr val="tx1"/>
                </a:solidFill>
                <a:latin typeface="Work Sans" pitchFamily="2" charset="0"/>
              </a:rPr>
              <a:t>, and  health clinics.</a:t>
            </a:r>
          </a:p>
          <a:p>
            <a:pPr marL="685800" indent="-685800">
              <a:buFont typeface="Arial" panose="020B0604020202020204" pitchFamily="34" charset="0"/>
              <a:buChar char="•"/>
            </a:pPr>
            <a:endParaRPr lang="en-GB" sz="2800" dirty="0">
              <a:solidFill>
                <a:schemeClr val="tx1"/>
              </a:solidFill>
            </a:endParaRPr>
          </a:p>
        </p:txBody>
      </p:sp>
    </p:spTree>
    <p:extLst>
      <p:ext uri="{BB962C8B-B14F-4D97-AF65-F5344CB8AC3E}">
        <p14:creationId xmlns:p14="http://schemas.microsoft.com/office/powerpoint/2010/main" val="1339573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hildren around a table in a community centre eating their free breakfast">
            <a:extLst>
              <a:ext uri="{FF2B5EF4-FFF2-40B4-BE49-F238E27FC236}">
                <a16:creationId xmlns:a16="http://schemas.microsoft.com/office/drawing/2014/main" id="{04906333-DDB9-4277-B68F-94EB626E1D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7211" y="3562349"/>
            <a:ext cx="3588553" cy="315277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hidden="1">
            <a:extLst>
              <a:ext uri="{FF2B5EF4-FFF2-40B4-BE49-F238E27FC236}">
                <a16:creationId xmlns:a16="http://schemas.microsoft.com/office/drawing/2014/main" id="{B44AC21D-A54B-1E41-A6F7-887C1CDB6BD3}"/>
              </a:ext>
            </a:extLst>
          </p:cNvPr>
          <p:cNvSpPr>
            <a:spLocks noGrp="1"/>
          </p:cNvSpPr>
          <p:nvPr>
            <p:ph type="title" idx="4294967295"/>
          </p:nvPr>
        </p:nvSpPr>
        <p:spPr>
          <a:xfrm>
            <a:off x="0" y="365125"/>
            <a:ext cx="10515600" cy="1325563"/>
          </a:xfrm>
        </p:spPr>
        <p:txBody>
          <a:bodyPr/>
          <a:lstStyle/>
          <a:p>
            <a:r>
              <a:rPr lang="en-US" dirty="0"/>
              <a:t>Infographic slide - style 1</a:t>
            </a:r>
          </a:p>
        </p:txBody>
      </p:sp>
      <p:pic>
        <p:nvPicPr>
          <p:cNvPr id="10" name="Picture 9" descr="A picture containing person, scene, shop, crowd&#10;&#10;Description automatically generated">
            <a:extLst>
              <a:ext uri="{FF2B5EF4-FFF2-40B4-BE49-F238E27FC236}">
                <a16:creationId xmlns:a16="http://schemas.microsoft.com/office/drawing/2014/main" id="{21EA1915-A8D1-417C-9FFC-750F6F61249E}"/>
              </a:ext>
            </a:extLst>
          </p:cNvPr>
          <p:cNvPicPr>
            <a:picLocks noChangeAspect="1"/>
          </p:cNvPicPr>
          <p:nvPr/>
        </p:nvPicPr>
        <p:blipFill rotWithShape="1">
          <a:blip r:embed="rId4"/>
          <a:srcRect t="27239" r="16834"/>
          <a:stretch/>
        </p:blipFill>
        <p:spPr>
          <a:xfrm>
            <a:off x="8381156" y="3562349"/>
            <a:ext cx="3603633" cy="3152775"/>
          </a:xfrm>
          <a:prstGeom prst="rect">
            <a:avLst/>
          </a:prstGeom>
        </p:spPr>
      </p:pic>
      <p:sp>
        <p:nvSpPr>
          <p:cNvPr id="9" name="Text Placeholder 2">
            <a:extLst>
              <a:ext uri="{FF2B5EF4-FFF2-40B4-BE49-F238E27FC236}">
                <a16:creationId xmlns:a16="http://schemas.microsoft.com/office/drawing/2014/main" id="{5CEEE84E-B425-4FA5-8703-6CC20120396B}"/>
              </a:ext>
            </a:extLst>
          </p:cNvPr>
          <p:cNvSpPr txBox="1">
            <a:spLocks/>
          </p:cNvSpPr>
          <p:nvPr/>
        </p:nvSpPr>
        <p:spPr>
          <a:xfrm>
            <a:off x="355438" y="733915"/>
            <a:ext cx="11450637" cy="123558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50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7200" dirty="0">
                <a:solidFill>
                  <a:schemeClr val="tx2"/>
                </a:solidFill>
              </a:rPr>
              <a:t>Why were the Black Panthers needed?</a:t>
            </a:r>
            <a:endParaRPr lang="en-US" sz="7200" dirty="0">
              <a:solidFill>
                <a:schemeClr val="tx2"/>
              </a:solidFill>
            </a:endParaRPr>
          </a:p>
        </p:txBody>
      </p:sp>
      <p:sp>
        <p:nvSpPr>
          <p:cNvPr id="11" name="Text Placeholder 3">
            <a:extLst>
              <a:ext uri="{FF2B5EF4-FFF2-40B4-BE49-F238E27FC236}">
                <a16:creationId xmlns:a16="http://schemas.microsoft.com/office/drawing/2014/main" id="{5DC9AC0B-C822-4CA7-8E29-B786B9E9EE83}"/>
              </a:ext>
            </a:extLst>
          </p:cNvPr>
          <p:cNvSpPr txBox="1">
            <a:spLocks/>
          </p:cNvSpPr>
          <p:nvPr/>
        </p:nvSpPr>
        <p:spPr>
          <a:xfrm>
            <a:off x="4286644" y="3614180"/>
            <a:ext cx="3603632"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4400" dirty="0">
                <a:solidFill>
                  <a:schemeClr val="tx1"/>
                </a:solidFill>
              </a:rPr>
              <a:t>What is racism?</a:t>
            </a:r>
          </a:p>
        </p:txBody>
      </p:sp>
      <p:pic>
        <p:nvPicPr>
          <p:cNvPr id="3" name="Picture 2" descr="Olive Morris holding a megaphone">
            <a:extLst>
              <a:ext uri="{FF2B5EF4-FFF2-40B4-BE49-F238E27FC236}">
                <a16:creationId xmlns:a16="http://schemas.microsoft.com/office/drawing/2014/main" id="{C8C09156-C8A8-446A-BD92-FCCCE43B8DCE}"/>
              </a:ext>
            </a:extLst>
          </p:cNvPr>
          <p:cNvPicPr>
            <a:picLocks noChangeAspect="1"/>
          </p:cNvPicPr>
          <p:nvPr/>
        </p:nvPicPr>
        <p:blipFill rotWithShape="1">
          <a:blip r:embed="rId5"/>
          <a:srcRect b="44802"/>
          <a:stretch/>
        </p:blipFill>
        <p:spPr>
          <a:xfrm>
            <a:off x="8381156" y="3562349"/>
            <a:ext cx="3603633" cy="3152775"/>
          </a:xfrm>
          <a:prstGeom prst="rect">
            <a:avLst/>
          </a:prstGeom>
        </p:spPr>
      </p:pic>
    </p:spTree>
    <p:extLst>
      <p:ext uri="{BB962C8B-B14F-4D97-AF65-F5344CB8AC3E}">
        <p14:creationId xmlns:p14="http://schemas.microsoft.com/office/powerpoint/2010/main" val="212710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260174" y="64294"/>
            <a:ext cx="5499358" cy="3252788"/>
          </a:xfrm>
        </p:spPr>
        <p:txBody>
          <a:bodyPr/>
          <a:lstStyle/>
          <a:p>
            <a:pPr algn="ctr"/>
            <a:r>
              <a:rPr lang="en-GB" sz="8000" dirty="0">
                <a:solidFill>
                  <a:schemeClr val="tx2"/>
                </a:solidFill>
              </a:rPr>
              <a:t>Be more Ted</a:t>
            </a:r>
          </a:p>
          <a:p>
            <a:pPr algn="ctr"/>
            <a:r>
              <a:rPr lang="en-US" sz="2800" dirty="0">
                <a:solidFill>
                  <a:schemeClr val="tx1"/>
                </a:solidFill>
                <a:latin typeface="Work Sans" pitchFamily="2" charset="0"/>
              </a:rPr>
              <a:t>Ted Brown remains committed to making the world a fairer place. </a:t>
            </a:r>
            <a:endParaRPr lang="en-GB" sz="2800" dirty="0">
              <a:solidFill>
                <a:schemeClr val="tx1"/>
              </a:solidFill>
              <a:latin typeface="Work Sans" pitchFamily="2" charset="0"/>
            </a:endParaRPr>
          </a:p>
        </p:txBody>
      </p:sp>
      <p:pic>
        <p:nvPicPr>
          <p:cNvPr id="3" name="Picture Placeholder 2" descr="Photo of Ted Brown, who is an older black man. He's standing on a rainbow crossing.">
            <a:extLst>
              <a:ext uri="{FF2B5EF4-FFF2-40B4-BE49-F238E27FC236}">
                <a16:creationId xmlns:a16="http://schemas.microsoft.com/office/drawing/2014/main" id="{3F633104-602E-4742-80D2-A8962E3E5E38}"/>
              </a:ext>
            </a:extLst>
          </p:cNvPr>
          <p:cNvPicPr>
            <a:picLocks noGrp="1" noChangeAspect="1"/>
          </p:cNvPicPr>
          <p:nvPr>
            <p:ph type="pic" sz="quarter" idx="4294967295"/>
          </p:nvPr>
        </p:nvPicPr>
        <p:blipFill rotWithShape="1">
          <a:blip r:embed="rId3"/>
          <a:srcRect l="4676" r="4676"/>
          <a:stretch>
            <a:fillRect/>
          </a:stretch>
        </p:blipFill>
        <p:spPr>
          <a:xfrm>
            <a:off x="5975350" y="0"/>
            <a:ext cx="6216650" cy="6858000"/>
          </a:xfrm>
        </p:spPr>
      </p:pic>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sp>
        <p:nvSpPr>
          <p:cNvPr id="7" name="Text Placeholder 4">
            <a:extLst>
              <a:ext uri="{FF2B5EF4-FFF2-40B4-BE49-F238E27FC236}">
                <a16:creationId xmlns:a16="http://schemas.microsoft.com/office/drawing/2014/main" id="{7616C842-F87F-4D75-BDE4-044A11ABF14F}"/>
              </a:ext>
            </a:extLst>
          </p:cNvPr>
          <p:cNvSpPr txBox="1">
            <a:spLocks/>
          </p:cNvSpPr>
          <p:nvPr/>
        </p:nvSpPr>
        <p:spPr>
          <a:xfrm>
            <a:off x="785439" y="3885708"/>
            <a:ext cx="4717893" cy="525471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45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tx2"/>
                </a:solidFill>
                <a:latin typeface="Work Sans" pitchFamily="2" charset="0"/>
              </a:rPr>
              <a:t>What will you do to make the world a fairer place? </a:t>
            </a:r>
          </a:p>
        </p:txBody>
      </p:sp>
    </p:spTree>
    <p:extLst>
      <p:ext uri="{BB962C8B-B14F-4D97-AF65-F5344CB8AC3E}">
        <p14:creationId xmlns:p14="http://schemas.microsoft.com/office/powerpoint/2010/main" val="267322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08757-C0FC-C043-82B7-2CB9086854ED}"/>
              </a:ext>
            </a:extLst>
          </p:cNvPr>
          <p:cNvSpPr>
            <a:spLocks noGrp="1"/>
          </p:cNvSpPr>
          <p:nvPr>
            <p:ph type="body" sz="quarter" idx="13"/>
          </p:nvPr>
        </p:nvSpPr>
        <p:spPr/>
        <p:txBody>
          <a:bodyPr/>
          <a:lstStyle/>
          <a:p>
            <a:r>
              <a:rPr lang="en-GB" dirty="0">
                <a:solidFill>
                  <a:schemeClr val="tx2"/>
                </a:solidFill>
              </a:rPr>
              <a:t>Black History Month</a:t>
            </a:r>
            <a:endParaRPr lang="en-US" dirty="0">
              <a:solidFill>
                <a:schemeClr val="tx2"/>
              </a:solidFill>
            </a:endParaRPr>
          </a:p>
        </p:txBody>
      </p:sp>
      <p:sp>
        <p:nvSpPr>
          <p:cNvPr id="5" name="Title 4" hidden="1">
            <a:extLst>
              <a:ext uri="{FF2B5EF4-FFF2-40B4-BE49-F238E27FC236}">
                <a16:creationId xmlns:a16="http://schemas.microsoft.com/office/drawing/2014/main" id="{EC1C840C-993C-124D-9172-5FEB498E2E69}"/>
              </a:ext>
            </a:extLst>
          </p:cNvPr>
          <p:cNvSpPr>
            <a:spLocks noGrp="1"/>
          </p:cNvSpPr>
          <p:nvPr>
            <p:ph type="title" idx="4294967295"/>
          </p:nvPr>
        </p:nvSpPr>
        <p:spPr>
          <a:xfrm>
            <a:off x="0" y="365125"/>
            <a:ext cx="10515600" cy="1325563"/>
          </a:xfrm>
        </p:spPr>
        <p:txBody>
          <a:bodyPr/>
          <a:lstStyle/>
          <a:p>
            <a:r>
              <a:rPr lang="en-US" dirty="0"/>
              <a:t>Opening title slide</a:t>
            </a:r>
          </a:p>
        </p:txBody>
      </p:sp>
    </p:spTree>
    <p:extLst>
      <p:ext uri="{BB962C8B-B14F-4D97-AF65-F5344CB8AC3E}">
        <p14:creationId xmlns:p14="http://schemas.microsoft.com/office/powerpoint/2010/main" val="324256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E557B5-AC1E-5644-9241-D41E916F07B5}"/>
              </a:ext>
            </a:extLst>
          </p:cNvPr>
          <p:cNvSpPr>
            <a:spLocks noGrp="1"/>
          </p:cNvSpPr>
          <p:nvPr>
            <p:ph type="body" sz="quarter" idx="13"/>
          </p:nvPr>
        </p:nvSpPr>
        <p:spPr>
          <a:xfrm>
            <a:off x="497681" y="390953"/>
            <a:ext cx="11196638" cy="3252788"/>
          </a:xfrm>
        </p:spPr>
        <p:txBody>
          <a:bodyPr/>
          <a:lstStyle/>
          <a:p>
            <a:r>
              <a:rPr lang="en-GB" dirty="0">
                <a:solidFill>
                  <a:schemeClr val="tx2"/>
                </a:solidFill>
              </a:rPr>
              <a:t>What is Black History Month?</a:t>
            </a:r>
            <a:endParaRPr lang="en-US" dirty="0">
              <a:solidFill>
                <a:schemeClr val="tx2"/>
              </a:solidFill>
            </a:endParaRPr>
          </a:p>
        </p:txBody>
      </p:sp>
      <p:sp>
        <p:nvSpPr>
          <p:cNvPr id="3" name="Title 2" hidden="1">
            <a:extLst>
              <a:ext uri="{FF2B5EF4-FFF2-40B4-BE49-F238E27FC236}">
                <a16:creationId xmlns:a16="http://schemas.microsoft.com/office/drawing/2014/main" id="{B7B7FE87-4253-AB40-92CF-7B2CC03253DD}"/>
              </a:ext>
            </a:extLst>
          </p:cNvPr>
          <p:cNvSpPr>
            <a:spLocks noGrp="1"/>
          </p:cNvSpPr>
          <p:nvPr>
            <p:ph type="title" idx="4294967295"/>
          </p:nvPr>
        </p:nvSpPr>
        <p:spPr>
          <a:xfrm>
            <a:off x="0" y="365125"/>
            <a:ext cx="10515600" cy="1325563"/>
          </a:xfrm>
        </p:spPr>
        <p:txBody>
          <a:bodyPr/>
          <a:lstStyle/>
          <a:p>
            <a:r>
              <a:rPr lang="en-US" dirty="0"/>
              <a:t>Divider slide 2</a:t>
            </a:r>
          </a:p>
        </p:txBody>
      </p:sp>
      <p:sp>
        <p:nvSpPr>
          <p:cNvPr id="6" name="Text Placeholder 1">
            <a:extLst>
              <a:ext uri="{FF2B5EF4-FFF2-40B4-BE49-F238E27FC236}">
                <a16:creationId xmlns:a16="http://schemas.microsoft.com/office/drawing/2014/main" id="{6ACFB2E2-9BD1-4634-96E3-ADF5A80E8DF9}"/>
              </a:ext>
            </a:extLst>
          </p:cNvPr>
          <p:cNvSpPr txBox="1">
            <a:spLocks/>
          </p:cNvSpPr>
          <p:nvPr/>
        </p:nvSpPr>
        <p:spPr>
          <a:xfrm>
            <a:off x="5637402" y="1628906"/>
            <a:ext cx="1925340" cy="3252788"/>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90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900" dirty="0">
                <a:solidFill>
                  <a:schemeClr val="tx1"/>
                </a:solidFill>
              </a:rPr>
              <a:t>?</a:t>
            </a:r>
            <a:endParaRPr lang="en-US" sz="19900" dirty="0">
              <a:solidFill>
                <a:schemeClr val="tx1"/>
              </a:solidFill>
            </a:endParaRPr>
          </a:p>
        </p:txBody>
      </p:sp>
      <p:sp>
        <p:nvSpPr>
          <p:cNvPr id="7" name="Text Placeholder 1">
            <a:extLst>
              <a:ext uri="{FF2B5EF4-FFF2-40B4-BE49-F238E27FC236}">
                <a16:creationId xmlns:a16="http://schemas.microsoft.com/office/drawing/2014/main" id="{A8FCA778-E1A6-4F73-B02F-9275E4E8A129}"/>
              </a:ext>
            </a:extLst>
          </p:cNvPr>
          <p:cNvSpPr txBox="1">
            <a:spLocks/>
          </p:cNvSpPr>
          <p:nvPr/>
        </p:nvSpPr>
        <p:spPr>
          <a:xfrm>
            <a:off x="3776444" y="2662150"/>
            <a:ext cx="1925340" cy="3252788"/>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90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900" dirty="0">
                <a:solidFill>
                  <a:schemeClr val="bg1">
                    <a:lumMod val="25000"/>
                  </a:schemeClr>
                </a:solidFill>
              </a:rPr>
              <a:t>?</a:t>
            </a:r>
            <a:endParaRPr lang="en-US" sz="19900" dirty="0">
              <a:solidFill>
                <a:schemeClr val="bg1">
                  <a:lumMod val="25000"/>
                </a:schemeClr>
              </a:solidFill>
            </a:endParaRPr>
          </a:p>
        </p:txBody>
      </p:sp>
      <p:sp>
        <p:nvSpPr>
          <p:cNvPr id="8" name="Text Placeholder 1">
            <a:extLst>
              <a:ext uri="{FF2B5EF4-FFF2-40B4-BE49-F238E27FC236}">
                <a16:creationId xmlns:a16="http://schemas.microsoft.com/office/drawing/2014/main" id="{6A0FA2FE-2EEE-4668-AE3D-1DB9DA06F688}"/>
              </a:ext>
            </a:extLst>
          </p:cNvPr>
          <p:cNvSpPr txBox="1">
            <a:spLocks/>
          </p:cNvSpPr>
          <p:nvPr/>
        </p:nvSpPr>
        <p:spPr>
          <a:xfrm>
            <a:off x="7326386" y="2662150"/>
            <a:ext cx="1925340" cy="3252788"/>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90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900" dirty="0">
                <a:solidFill>
                  <a:srgbClr val="007488"/>
                </a:solidFill>
              </a:rPr>
              <a:t>?</a:t>
            </a:r>
            <a:endParaRPr lang="en-US" sz="19900" dirty="0">
              <a:solidFill>
                <a:srgbClr val="007488"/>
              </a:solidFill>
            </a:endParaRPr>
          </a:p>
        </p:txBody>
      </p:sp>
      <p:sp>
        <p:nvSpPr>
          <p:cNvPr id="9" name="Text Placeholder 1">
            <a:extLst>
              <a:ext uri="{FF2B5EF4-FFF2-40B4-BE49-F238E27FC236}">
                <a16:creationId xmlns:a16="http://schemas.microsoft.com/office/drawing/2014/main" id="{DEB527F9-D9C0-419A-8CB3-DD5D1B109E32}"/>
              </a:ext>
            </a:extLst>
          </p:cNvPr>
          <p:cNvSpPr txBox="1">
            <a:spLocks/>
          </p:cNvSpPr>
          <p:nvPr/>
        </p:nvSpPr>
        <p:spPr>
          <a:xfrm>
            <a:off x="2652319" y="1628906"/>
            <a:ext cx="1925340" cy="3252788"/>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90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900" dirty="0">
                <a:solidFill>
                  <a:schemeClr val="tx1"/>
                </a:solidFill>
              </a:rPr>
              <a:t>?</a:t>
            </a:r>
            <a:endParaRPr lang="en-US" sz="19900" dirty="0">
              <a:solidFill>
                <a:schemeClr val="tx1"/>
              </a:solidFill>
            </a:endParaRPr>
          </a:p>
        </p:txBody>
      </p:sp>
    </p:spTree>
    <p:extLst>
      <p:ext uri="{BB962C8B-B14F-4D97-AF65-F5344CB8AC3E}">
        <p14:creationId xmlns:p14="http://schemas.microsoft.com/office/powerpoint/2010/main" val="267042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497681" y="377922"/>
            <a:ext cx="5598319" cy="3252788"/>
          </a:xfrm>
        </p:spPr>
        <p:txBody>
          <a:bodyPr/>
          <a:lstStyle/>
          <a:p>
            <a:pPr algn="ctr"/>
            <a:r>
              <a:rPr lang="en-GB" sz="8800" dirty="0">
                <a:solidFill>
                  <a:schemeClr val="tx2"/>
                </a:solidFill>
              </a:rPr>
              <a:t>Ted Brown</a:t>
            </a:r>
          </a:p>
          <a:p>
            <a:pPr algn="ctr"/>
            <a:endParaRPr lang="en-GB" dirty="0"/>
          </a:p>
          <a:p>
            <a:pPr algn="ctr"/>
            <a:r>
              <a:rPr lang="en-GB" sz="4000" dirty="0">
                <a:solidFill>
                  <a:schemeClr val="tx1"/>
                </a:solidFill>
                <a:latin typeface="Work Sans" pitchFamily="2" charset="0"/>
              </a:rPr>
              <a:t>What clues in the photo tell us who Ted is and why we might be learning about him?</a:t>
            </a: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7" name="Picture 2" descr="Three men posing for a photo in a park. Ted Brown, a young black man is in the photo. His friend is holding a sign that says 'homosexuals are...'">
            <a:extLst>
              <a:ext uri="{FF2B5EF4-FFF2-40B4-BE49-F238E27FC236}">
                <a16:creationId xmlns:a16="http://schemas.microsoft.com/office/drawing/2014/main" id="{9E71E897-5A42-417C-82A5-53DBB05492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272641" y="73528"/>
            <a:ext cx="391935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recent photo of Ted Brown with some older people. He is raising a fist and holding a banner.">
            <a:extLst>
              <a:ext uri="{FF2B5EF4-FFF2-40B4-BE49-F238E27FC236}">
                <a16:creationId xmlns:a16="http://schemas.microsoft.com/office/drawing/2014/main" id="{88D1EBA5-1371-4B83-8220-E13014105528}"/>
              </a:ext>
            </a:extLst>
          </p:cNvPr>
          <p:cNvPicPr>
            <a:picLocks noChangeAspect="1"/>
          </p:cNvPicPr>
          <p:nvPr/>
        </p:nvPicPr>
        <p:blipFill rotWithShape="1">
          <a:blip r:embed="rId4"/>
          <a:srcRect t="27239" r="16834"/>
          <a:stretch/>
        </p:blipFill>
        <p:spPr>
          <a:xfrm>
            <a:off x="8272641" y="3429000"/>
            <a:ext cx="3919359" cy="3429000"/>
          </a:xfrm>
          <a:prstGeom prst="rect">
            <a:avLst/>
          </a:prstGeom>
        </p:spPr>
      </p:pic>
    </p:spTree>
    <p:extLst>
      <p:ext uri="{BB962C8B-B14F-4D97-AF65-F5344CB8AC3E}">
        <p14:creationId xmlns:p14="http://schemas.microsoft.com/office/powerpoint/2010/main" val="203915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497681" y="401672"/>
            <a:ext cx="5598319" cy="3252788"/>
          </a:xfrm>
        </p:spPr>
        <p:txBody>
          <a:bodyPr/>
          <a:lstStyle/>
          <a:p>
            <a:pPr algn="ctr"/>
            <a:r>
              <a:rPr lang="en-GB" sz="8800" dirty="0">
                <a:solidFill>
                  <a:schemeClr val="tx2"/>
                </a:solidFill>
              </a:rPr>
              <a:t>Ted Brown</a:t>
            </a:r>
          </a:p>
          <a:p>
            <a:pPr algn="ctr"/>
            <a:endParaRPr lang="en-GB" dirty="0"/>
          </a:p>
          <a:p>
            <a:pPr algn="ctr"/>
            <a:r>
              <a:rPr lang="en-GB" sz="4000" dirty="0">
                <a:solidFill>
                  <a:schemeClr val="tx1"/>
                </a:solidFill>
                <a:latin typeface="Work Sans" pitchFamily="2" charset="0"/>
              </a:rPr>
              <a:t>Some more clues from an event Ted helped to organise.</a:t>
            </a:r>
          </a:p>
        </p:txBody>
      </p:sp>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pic>
        <p:nvPicPr>
          <p:cNvPr id="1026" name="Picture 2" descr="A photo of LGBTQ+ people having a kiss in at Trafalgar Square.">
            <a:extLst>
              <a:ext uri="{FF2B5EF4-FFF2-40B4-BE49-F238E27FC236}">
                <a16:creationId xmlns:a16="http://schemas.microsoft.com/office/drawing/2014/main" id="{A37E0172-CBAF-44F9-87F9-458CD91633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188023" y="0"/>
            <a:ext cx="5003977" cy="2926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hoto of the 1972 London Pride march. There are lots of people and some police officers.">
            <a:extLst>
              <a:ext uri="{FF2B5EF4-FFF2-40B4-BE49-F238E27FC236}">
                <a16:creationId xmlns:a16="http://schemas.microsoft.com/office/drawing/2014/main" id="{FB97A6F8-8D46-4B79-980E-50C3993CE2CF}"/>
              </a:ext>
            </a:extLst>
          </p:cNvPr>
          <p:cNvPicPr>
            <a:picLocks noChangeAspect="1"/>
          </p:cNvPicPr>
          <p:nvPr/>
        </p:nvPicPr>
        <p:blipFill rotWithShape="1">
          <a:blip r:embed="rId4"/>
          <a:srcRect l="65235" t="26396" b="11240"/>
          <a:stretch/>
        </p:blipFill>
        <p:spPr>
          <a:xfrm>
            <a:off x="8034566" y="2926080"/>
            <a:ext cx="3310890" cy="3931920"/>
          </a:xfrm>
          <a:prstGeom prst="rect">
            <a:avLst/>
          </a:prstGeom>
        </p:spPr>
      </p:pic>
    </p:spTree>
    <p:extLst>
      <p:ext uri="{BB962C8B-B14F-4D97-AF65-F5344CB8AC3E}">
        <p14:creationId xmlns:p14="http://schemas.microsoft.com/office/powerpoint/2010/main" val="366901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402679" y="891571"/>
            <a:ext cx="5202475" cy="3252788"/>
          </a:xfrm>
        </p:spPr>
        <p:txBody>
          <a:bodyPr/>
          <a:lstStyle/>
          <a:p>
            <a:pPr algn="ctr"/>
            <a:r>
              <a:rPr lang="en-GB" dirty="0">
                <a:solidFill>
                  <a:schemeClr val="tx2"/>
                </a:solidFill>
              </a:rPr>
              <a:t>Ted Brown</a:t>
            </a:r>
          </a:p>
          <a:p>
            <a:pPr marL="685800" indent="-685800" algn="l">
              <a:buFont typeface="Arial" panose="020B0604020202020204" pitchFamily="34" charset="0"/>
              <a:buChar char="•"/>
            </a:pPr>
            <a:r>
              <a:rPr lang="en-US" sz="2400" dirty="0">
                <a:solidFill>
                  <a:schemeClr val="tx1"/>
                </a:solidFill>
                <a:latin typeface="Work Sans" pitchFamily="2" charset="0"/>
              </a:rPr>
              <a:t>One of the early members of the Gay Liberation Front.</a:t>
            </a:r>
          </a:p>
          <a:p>
            <a:pPr marL="685800" indent="-685800" algn="l">
              <a:buFont typeface="Arial" panose="020B0604020202020204" pitchFamily="34" charset="0"/>
              <a:buChar char="•"/>
            </a:pPr>
            <a:r>
              <a:rPr lang="en-US" sz="2400" dirty="0">
                <a:solidFill>
                  <a:schemeClr val="tx1"/>
                </a:solidFill>
                <a:latin typeface="Work Sans" pitchFamily="2" charset="0"/>
              </a:rPr>
              <a:t>In 1972 was involved in organizing the first LGBTQ+ pride march in London.</a:t>
            </a:r>
          </a:p>
          <a:p>
            <a:pPr marL="685800" indent="-685800" algn="l">
              <a:buFont typeface="Arial" panose="020B0604020202020204" pitchFamily="34" charset="0"/>
              <a:buChar char="•"/>
            </a:pPr>
            <a:r>
              <a:rPr lang="en-US" sz="2400" dirty="0">
                <a:solidFill>
                  <a:schemeClr val="tx1"/>
                </a:solidFill>
                <a:latin typeface="Work Sans" pitchFamily="2" charset="0"/>
              </a:rPr>
              <a:t>There was a march through London and then a ‘kiss in’ at Trafalgar Square.</a:t>
            </a:r>
            <a:endParaRPr lang="en-GB" sz="2400" dirty="0">
              <a:solidFill>
                <a:schemeClr val="tx1"/>
              </a:solidFill>
              <a:latin typeface="Work Sans" pitchFamily="2" charset="0"/>
            </a:endParaRPr>
          </a:p>
        </p:txBody>
      </p:sp>
      <p:pic>
        <p:nvPicPr>
          <p:cNvPr id="3" name="Picture Placeholder 2" descr="Photo of Ted Brown, who is an older black man. He's standing on a rainbow crossing.">
            <a:extLst>
              <a:ext uri="{FF2B5EF4-FFF2-40B4-BE49-F238E27FC236}">
                <a16:creationId xmlns:a16="http://schemas.microsoft.com/office/drawing/2014/main" id="{3F633104-602E-4742-80D2-A8962E3E5E38}"/>
              </a:ext>
            </a:extLst>
          </p:cNvPr>
          <p:cNvPicPr>
            <a:picLocks noGrp="1" noChangeAspect="1"/>
          </p:cNvPicPr>
          <p:nvPr>
            <p:ph type="pic" sz="quarter" idx="4294967295"/>
          </p:nvPr>
        </p:nvPicPr>
        <p:blipFill rotWithShape="1">
          <a:blip r:embed="rId3"/>
          <a:srcRect l="4676" r="4676"/>
          <a:stretch>
            <a:fillRect/>
          </a:stretch>
        </p:blipFill>
        <p:spPr>
          <a:xfrm>
            <a:off x="5975350" y="0"/>
            <a:ext cx="6216650" cy="6858000"/>
          </a:xfrm>
        </p:spPr>
      </p:pic>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spTree>
    <p:extLst>
      <p:ext uri="{BB962C8B-B14F-4D97-AF65-F5344CB8AC3E}">
        <p14:creationId xmlns:p14="http://schemas.microsoft.com/office/powerpoint/2010/main" val="1159452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7C55B2-79D9-1E42-BE27-DC98C748EB26}"/>
              </a:ext>
            </a:extLst>
          </p:cNvPr>
          <p:cNvSpPr>
            <a:spLocks noGrp="1"/>
          </p:cNvSpPr>
          <p:nvPr>
            <p:ph type="body" sz="quarter" idx="13"/>
          </p:nvPr>
        </p:nvSpPr>
        <p:spPr>
          <a:xfrm>
            <a:off x="497681" y="487525"/>
            <a:ext cx="11196638" cy="3252788"/>
          </a:xfrm>
        </p:spPr>
        <p:txBody>
          <a:bodyPr/>
          <a:lstStyle/>
          <a:p>
            <a:pPr algn="ctr"/>
            <a:r>
              <a:rPr lang="en-GB" sz="7200" dirty="0">
                <a:solidFill>
                  <a:schemeClr val="tx2"/>
                </a:solidFill>
              </a:rPr>
              <a:t>Have you heard of LGBTQ+ pride?</a:t>
            </a:r>
            <a:endParaRPr lang="en-US" sz="7200" dirty="0">
              <a:solidFill>
                <a:schemeClr val="tx2"/>
              </a:solidFill>
            </a:endParaRPr>
          </a:p>
        </p:txBody>
      </p:sp>
      <p:sp>
        <p:nvSpPr>
          <p:cNvPr id="8" name="Title 7" hidden="1">
            <a:extLst>
              <a:ext uri="{FF2B5EF4-FFF2-40B4-BE49-F238E27FC236}">
                <a16:creationId xmlns:a16="http://schemas.microsoft.com/office/drawing/2014/main" id="{B44AC21D-A54B-1E41-A6F7-887C1CDB6BD3}"/>
              </a:ext>
            </a:extLst>
          </p:cNvPr>
          <p:cNvSpPr>
            <a:spLocks noGrp="1"/>
          </p:cNvSpPr>
          <p:nvPr>
            <p:ph type="title" idx="4294967295"/>
          </p:nvPr>
        </p:nvSpPr>
        <p:spPr>
          <a:xfrm>
            <a:off x="0" y="365125"/>
            <a:ext cx="10515600" cy="1325563"/>
          </a:xfrm>
        </p:spPr>
        <p:txBody>
          <a:bodyPr/>
          <a:lstStyle/>
          <a:p>
            <a:r>
              <a:rPr lang="en-US" dirty="0"/>
              <a:t>Infographic slide - style 1</a:t>
            </a:r>
          </a:p>
        </p:txBody>
      </p:sp>
      <p:pic>
        <p:nvPicPr>
          <p:cNvPr id="12" name="Picture 11" descr="A photo of the 1972 London Pride march. There are lots of people and some police officers.">
            <a:extLst>
              <a:ext uri="{FF2B5EF4-FFF2-40B4-BE49-F238E27FC236}">
                <a16:creationId xmlns:a16="http://schemas.microsoft.com/office/drawing/2014/main" id="{47782E43-1C82-416A-9191-2A8A722E91CB}"/>
              </a:ext>
            </a:extLst>
          </p:cNvPr>
          <p:cNvPicPr>
            <a:picLocks noChangeAspect="1"/>
          </p:cNvPicPr>
          <p:nvPr/>
        </p:nvPicPr>
        <p:blipFill rotWithShape="1">
          <a:blip r:embed="rId3"/>
          <a:srcRect l="24309"/>
          <a:stretch/>
        </p:blipFill>
        <p:spPr>
          <a:xfrm>
            <a:off x="184260" y="3562350"/>
            <a:ext cx="3603632" cy="3151845"/>
          </a:xfrm>
          <a:prstGeom prst="rect">
            <a:avLst/>
          </a:prstGeom>
        </p:spPr>
      </p:pic>
      <p:pic>
        <p:nvPicPr>
          <p:cNvPr id="7" name="Picture 6" descr="A colourful photo of Birmingham Pride. There are lots of people, colourful signs and people with rainbow flags.">
            <a:extLst>
              <a:ext uri="{FF2B5EF4-FFF2-40B4-BE49-F238E27FC236}">
                <a16:creationId xmlns:a16="http://schemas.microsoft.com/office/drawing/2014/main" id="{0322EE00-98DA-412C-AE0F-BFE37FFE12C9}"/>
              </a:ext>
            </a:extLst>
          </p:cNvPr>
          <p:cNvPicPr>
            <a:picLocks noChangeAspect="1"/>
          </p:cNvPicPr>
          <p:nvPr/>
        </p:nvPicPr>
        <p:blipFill rotWithShape="1">
          <a:blip r:embed="rId4"/>
          <a:srcRect l="1" t="-25" r="30033" b="25"/>
          <a:stretch/>
        </p:blipFill>
        <p:spPr>
          <a:xfrm>
            <a:off x="8404109" y="3562350"/>
            <a:ext cx="3603631" cy="3142432"/>
          </a:xfrm>
          <a:prstGeom prst="rect">
            <a:avLst/>
          </a:prstGeom>
        </p:spPr>
      </p:pic>
      <p:sp>
        <p:nvSpPr>
          <p:cNvPr id="13" name="Text Placeholder 3">
            <a:extLst>
              <a:ext uri="{FF2B5EF4-FFF2-40B4-BE49-F238E27FC236}">
                <a16:creationId xmlns:a16="http://schemas.microsoft.com/office/drawing/2014/main" id="{5EC354F9-9FF3-438B-9B8E-1EB0A46A49F9}"/>
              </a:ext>
            </a:extLst>
          </p:cNvPr>
          <p:cNvSpPr txBox="1">
            <a:spLocks/>
          </p:cNvSpPr>
          <p:nvPr/>
        </p:nvSpPr>
        <p:spPr>
          <a:xfrm>
            <a:off x="4160914" y="3691890"/>
            <a:ext cx="3603632"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tx1"/>
                </a:solidFill>
              </a:rPr>
              <a:t>London, 1972</a:t>
            </a:r>
          </a:p>
        </p:txBody>
      </p:sp>
      <p:sp>
        <p:nvSpPr>
          <p:cNvPr id="14" name="Text Placeholder 3">
            <a:extLst>
              <a:ext uri="{FF2B5EF4-FFF2-40B4-BE49-F238E27FC236}">
                <a16:creationId xmlns:a16="http://schemas.microsoft.com/office/drawing/2014/main" id="{AB228E10-AECA-4DB6-9B88-2C9BC2103B32}"/>
              </a:ext>
            </a:extLst>
          </p:cNvPr>
          <p:cNvSpPr txBox="1">
            <a:spLocks/>
          </p:cNvSpPr>
          <p:nvPr/>
        </p:nvSpPr>
        <p:spPr>
          <a:xfrm>
            <a:off x="4427455" y="6001565"/>
            <a:ext cx="3603632"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tx1"/>
                </a:solidFill>
              </a:rPr>
              <a:t>Birmingham, 2019</a:t>
            </a:r>
          </a:p>
        </p:txBody>
      </p:sp>
    </p:spTree>
    <p:extLst>
      <p:ext uri="{BB962C8B-B14F-4D97-AF65-F5344CB8AC3E}">
        <p14:creationId xmlns:p14="http://schemas.microsoft.com/office/powerpoint/2010/main" val="536517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A2802-B836-034D-BE41-035C5743BB5B}"/>
              </a:ext>
            </a:extLst>
          </p:cNvPr>
          <p:cNvSpPr>
            <a:spLocks noGrp="1"/>
          </p:cNvSpPr>
          <p:nvPr>
            <p:ph type="body" sz="quarter" idx="13"/>
          </p:nvPr>
        </p:nvSpPr>
        <p:spPr>
          <a:xfrm>
            <a:off x="0" y="-22829"/>
            <a:ext cx="6033748" cy="3252788"/>
          </a:xfrm>
        </p:spPr>
        <p:txBody>
          <a:bodyPr/>
          <a:lstStyle/>
          <a:p>
            <a:pPr algn="ctr"/>
            <a:r>
              <a:rPr lang="en-GB" sz="7200" dirty="0">
                <a:solidFill>
                  <a:schemeClr val="tx2"/>
                </a:solidFill>
              </a:rPr>
              <a:t>Who are the Gay Liberation Front?</a:t>
            </a:r>
          </a:p>
          <a:p>
            <a:endParaRPr lang="en-GB" u="sng" dirty="0"/>
          </a:p>
          <a:p>
            <a:endParaRPr lang="en-US" dirty="0"/>
          </a:p>
        </p:txBody>
      </p:sp>
      <p:pic>
        <p:nvPicPr>
          <p:cNvPr id="8" name="Picture Placeholder 7" descr="A woman in a velvet dress standing outside the Mangrove restaurant. It has a sign in metallic letters that says 'Mangrove', there is mesh across the bottom of the window.">
            <a:extLst>
              <a:ext uri="{FF2B5EF4-FFF2-40B4-BE49-F238E27FC236}">
                <a16:creationId xmlns:a16="http://schemas.microsoft.com/office/drawing/2014/main" id="{370935DA-9EA3-4839-8E67-0071D2CFB4F2}"/>
              </a:ext>
            </a:extLst>
          </p:cNvPr>
          <p:cNvPicPr>
            <a:picLocks noGrp="1" noChangeAspect="1"/>
          </p:cNvPicPr>
          <p:nvPr>
            <p:ph type="pic" sz="quarter" idx="4294967295"/>
          </p:nvPr>
        </p:nvPicPr>
        <p:blipFill rotWithShape="1">
          <a:blip r:embed="rId3"/>
          <a:srcRect l="9756" r="37366"/>
          <a:stretch/>
        </p:blipFill>
        <p:spPr>
          <a:xfrm>
            <a:off x="5975350" y="0"/>
            <a:ext cx="6216650" cy="6858000"/>
          </a:xfrm>
        </p:spPr>
      </p:pic>
      <p:sp>
        <p:nvSpPr>
          <p:cNvPr id="4" name="Title 3" hidden="1">
            <a:extLst>
              <a:ext uri="{FF2B5EF4-FFF2-40B4-BE49-F238E27FC236}">
                <a16:creationId xmlns:a16="http://schemas.microsoft.com/office/drawing/2014/main" id="{5725631B-CDA7-FA45-B799-3E3091B261DF}"/>
              </a:ext>
            </a:extLst>
          </p:cNvPr>
          <p:cNvSpPr>
            <a:spLocks noGrp="1"/>
          </p:cNvSpPr>
          <p:nvPr>
            <p:ph type="title" idx="4294967295"/>
          </p:nvPr>
        </p:nvSpPr>
        <p:spPr>
          <a:xfrm>
            <a:off x="0" y="365125"/>
            <a:ext cx="10515600" cy="1325563"/>
          </a:xfrm>
        </p:spPr>
        <p:txBody>
          <a:bodyPr/>
          <a:lstStyle/>
          <a:p>
            <a:r>
              <a:rPr lang="en-US" dirty="0"/>
              <a:t>Quote and image slide 2</a:t>
            </a:r>
          </a:p>
        </p:txBody>
      </p:sp>
      <p:sp>
        <p:nvSpPr>
          <p:cNvPr id="6" name="Text Placeholder 4">
            <a:extLst>
              <a:ext uri="{FF2B5EF4-FFF2-40B4-BE49-F238E27FC236}">
                <a16:creationId xmlns:a16="http://schemas.microsoft.com/office/drawing/2014/main" id="{21352453-DB56-4FDD-9EE7-915E3411C6D8}"/>
              </a:ext>
            </a:extLst>
          </p:cNvPr>
          <p:cNvSpPr txBox="1">
            <a:spLocks/>
          </p:cNvSpPr>
          <p:nvPr/>
        </p:nvSpPr>
        <p:spPr>
          <a:xfrm>
            <a:off x="430823" y="2185320"/>
            <a:ext cx="5451231" cy="525471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45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685800">
              <a:buFont typeface="Arial" panose="020B0604020202020204" pitchFamily="34" charset="0"/>
              <a:buChar char="•"/>
            </a:pPr>
            <a:r>
              <a:rPr lang="en-US" sz="2400" dirty="0">
                <a:solidFill>
                  <a:schemeClr val="tx1"/>
                </a:solidFill>
                <a:latin typeface="Work Sans" pitchFamily="2" charset="0"/>
              </a:rPr>
              <a:t>The UK’s Gay Liberation Front held their first meeting in 1970, inspired by the 1969 Stonewall riots.</a:t>
            </a:r>
          </a:p>
          <a:p>
            <a:pPr marL="685800" indent="-685800">
              <a:buFont typeface="Arial" panose="020B0604020202020204" pitchFamily="34" charset="0"/>
              <a:buChar char="•"/>
            </a:pPr>
            <a:r>
              <a:rPr lang="en-US" sz="2400" dirty="0">
                <a:solidFill>
                  <a:schemeClr val="tx1"/>
                </a:solidFill>
                <a:latin typeface="Work Sans" pitchFamily="2" charset="0"/>
              </a:rPr>
              <a:t>Their first protest was in 1970 and was run by people who met at the Mangrove, a Caribbean restaurant in London.</a:t>
            </a:r>
          </a:p>
          <a:p>
            <a:pPr marL="685800" indent="-685800">
              <a:buFont typeface="Arial" panose="020B0604020202020204" pitchFamily="34" charset="0"/>
              <a:buChar char="•"/>
            </a:pPr>
            <a:r>
              <a:rPr lang="en-US" sz="2400" dirty="0">
                <a:solidFill>
                  <a:schemeClr val="tx1"/>
                </a:solidFill>
                <a:latin typeface="Work Sans" pitchFamily="2" charset="0"/>
              </a:rPr>
              <a:t>The Gay Liberation Front were inspired by and had links to The Black Panthers.</a:t>
            </a:r>
            <a:endParaRPr lang="en-GB" sz="2400" dirty="0">
              <a:solidFill>
                <a:schemeClr val="tx1"/>
              </a:solidFill>
              <a:latin typeface="Work Sans" pitchFamily="2" charset="0"/>
            </a:endParaRPr>
          </a:p>
        </p:txBody>
      </p:sp>
    </p:spTree>
    <p:extLst>
      <p:ext uri="{BB962C8B-B14F-4D97-AF65-F5344CB8AC3E}">
        <p14:creationId xmlns:p14="http://schemas.microsoft.com/office/powerpoint/2010/main" val="227189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B44AC21D-A54B-1E41-A6F7-887C1CDB6BD3}"/>
              </a:ext>
            </a:extLst>
          </p:cNvPr>
          <p:cNvSpPr>
            <a:spLocks noGrp="1"/>
          </p:cNvSpPr>
          <p:nvPr>
            <p:ph type="title" idx="4294967295"/>
          </p:nvPr>
        </p:nvSpPr>
        <p:spPr>
          <a:xfrm>
            <a:off x="0" y="365125"/>
            <a:ext cx="10515600" cy="1325563"/>
          </a:xfrm>
        </p:spPr>
        <p:txBody>
          <a:bodyPr/>
          <a:lstStyle/>
          <a:p>
            <a:r>
              <a:rPr lang="en-US" dirty="0"/>
              <a:t>Infographic slide - style 1</a:t>
            </a:r>
          </a:p>
        </p:txBody>
      </p:sp>
      <p:sp>
        <p:nvSpPr>
          <p:cNvPr id="9" name="Text Placeholder 2">
            <a:extLst>
              <a:ext uri="{FF2B5EF4-FFF2-40B4-BE49-F238E27FC236}">
                <a16:creationId xmlns:a16="http://schemas.microsoft.com/office/drawing/2014/main" id="{5CEEE84E-B425-4FA5-8703-6CC20120396B}"/>
              </a:ext>
            </a:extLst>
          </p:cNvPr>
          <p:cNvSpPr txBox="1">
            <a:spLocks/>
          </p:cNvSpPr>
          <p:nvPr/>
        </p:nvSpPr>
        <p:spPr>
          <a:xfrm>
            <a:off x="355438" y="733915"/>
            <a:ext cx="11450637" cy="123558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50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7200" dirty="0">
                <a:solidFill>
                  <a:schemeClr val="tx2"/>
                </a:solidFill>
              </a:rPr>
              <a:t>Who came first?</a:t>
            </a:r>
            <a:endParaRPr lang="en-US" sz="7200" dirty="0">
              <a:solidFill>
                <a:schemeClr val="tx2"/>
              </a:solidFill>
            </a:endParaRPr>
          </a:p>
        </p:txBody>
      </p:sp>
      <p:sp>
        <p:nvSpPr>
          <p:cNvPr id="7" name="Text Placeholder 3">
            <a:extLst>
              <a:ext uri="{FF2B5EF4-FFF2-40B4-BE49-F238E27FC236}">
                <a16:creationId xmlns:a16="http://schemas.microsoft.com/office/drawing/2014/main" id="{4E4620B0-F985-4954-B3C8-5EACDA4C6AB6}"/>
              </a:ext>
            </a:extLst>
          </p:cNvPr>
          <p:cNvSpPr txBox="1">
            <a:spLocks/>
          </p:cNvSpPr>
          <p:nvPr/>
        </p:nvSpPr>
        <p:spPr>
          <a:xfrm>
            <a:off x="3602774" y="3691890"/>
            <a:ext cx="3603632"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tx1"/>
                </a:solidFill>
              </a:rPr>
              <a:t>Black Panther</a:t>
            </a:r>
          </a:p>
        </p:txBody>
      </p:sp>
      <p:sp>
        <p:nvSpPr>
          <p:cNvPr id="12" name="Text Placeholder 3">
            <a:extLst>
              <a:ext uri="{FF2B5EF4-FFF2-40B4-BE49-F238E27FC236}">
                <a16:creationId xmlns:a16="http://schemas.microsoft.com/office/drawing/2014/main" id="{3D84273C-4D65-4A09-94C0-AD4C7D811281}"/>
              </a:ext>
            </a:extLst>
          </p:cNvPr>
          <p:cNvSpPr txBox="1">
            <a:spLocks/>
          </p:cNvSpPr>
          <p:nvPr/>
        </p:nvSpPr>
        <p:spPr>
          <a:xfrm>
            <a:off x="4206436" y="5695867"/>
            <a:ext cx="3779127"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3200" dirty="0">
                <a:solidFill>
                  <a:schemeClr val="tx1"/>
                </a:solidFill>
              </a:rPr>
              <a:t>The Black Panthers</a:t>
            </a:r>
          </a:p>
        </p:txBody>
      </p:sp>
      <p:pic>
        <p:nvPicPr>
          <p:cNvPr id="2" name="Picture 2" descr="Image of Marvel's Black Panther.">
            <a:extLst>
              <a:ext uri="{FF2B5EF4-FFF2-40B4-BE49-F238E27FC236}">
                <a16:creationId xmlns:a16="http://schemas.microsoft.com/office/drawing/2014/main" id="{B8B208E8-296F-4F9B-856D-E04AEECAD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29" y="3504155"/>
            <a:ext cx="3210969" cy="32109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photo of the British Black Panthers on a protest march. They have a number of anti racist banners.">
            <a:extLst>
              <a:ext uri="{FF2B5EF4-FFF2-40B4-BE49-F238E27FC236}">
                <a16:creationId xmlns:a16="http://schemas.microsoft.com/office/drawing/2014/main" id="{C6BA172B-0BE2-4AAA-8F0E-5942FA8E30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760502" y="3522344"/>
            <a:ext cx="3210969" cy="319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546810"/>
      </p:ext>
    </p:extLst>
  </p:cSld>
  <p:clrMapOvr>
    <a:masterClrMapping/>
  </p:clrMapOvr>
</p:sld>
</file>

<file path=ppt/theme/theme1.xml><?xml version="1.0" encoding="utf-8"?>
<a:theme xmlns:a="http://schemas.openxmlformats.org/drawingml/2006/main" name="Office Theme">
  <a:themeElements>
    <a:clrScheme name="Stonewall Youth">
      <a:dk1>
        <a:srgbClr val="131F2A"/>
      </a:dk1>
      <a:lt1>
        <a:srgbClr val="FEFFFF"/>
      </a:lt1>
      <a:dk2>
        <a:srgbClr val="A41B66"/>
      </a:dk2>
      <a:lt2>
        <a:srgbClr val="FDC24C"/>
      </a:lt2>
      <a:accent1>
        <a:srgbClr val="F1F1F1"/>
      </a:accent1>
      <a:accent2>
        <a:srgbClr val="FDC24C"/>
      </a:accent2>
      <a:accent3>
        <a:srgbClr val="A41B66"/>
      </a:accent3>
      <a:accent4>
        <a:srgbClr val="FDC24C"/>
      </a:accent4>
      <a:accent5>
        <a:srgbClr val="131F2A"/>
      </a:accent5>
      <a:accent6>
        <a:srgbClr val="FEFFFF"/>
      </a:accent6>
      <a:hlink>
        <a:srgbClr val="A41B66"/>
      </a:hlink>
      <a:folHlink>
        <a:srgbClr val="FDC24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NEWALL_Youth Theme Template" id="{5310D705-0E71-4C4C-90EA-EA6BAF9E469D}" vid="{30309801-78C5-6B46-979F-8738F48F6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STONEWALL_Youth Theme Template</Template>
  <TotalTime>0</TotalTime>
  <Words>1651</Words>
  <Application>Microsoft Office PowerPoint</Application>
  <PresentationFormat>Widescreen</PresentationFormat>
  <Paragraphs>127</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Stonewall Voice Bold Condensed</vt:lpstr>
      <vt:lpstr>Arial</vt:lpstr>
      <vt:lpstr>WORK SANS BOLD ROMAN</vt:lpstr>
      <vt:lpstr>Calibri Light</vt:lpstr>
      <vt:lpstr>Work Sans</vt:lpstr>
      <vt:lpstr>Stonewall Voice Stonewall Proud</vt:lpstr>
      <vt:lpstr>WORK SANS MEDIUM ROMAN</vt:lpstr>
      <vt:lpstr>Calibri</vt:lpstr>
      <vt:lpstr>Office Theme</vt:lpstr>
      <vt:lpstr>PowerPoint Presentation</vt:lpstr>
      <vt:lpstr>Opening title slide</vt:lpstr>
      <vt:lpstr>Divider slide 2</vt:lpstr>
      <vt:lpstr>Quote and image slide 1</vt:lpstr>
      <vt:lpstr>Quote and image slide 1</vt:lpstr>
      <vt:lpstr>Quote and image slide 1</vt:lpstr>
      <vt:lpstr>Infographic slide - style 1</vt:lpstr>
      <vt:lpstr>Quote and image slide 2</vt:lpstr>
      <vt:lpstr>Infographic slide - style 1</vt:lpstr>
      <vt:lpstr>Quote and image slide 2</vt:lpstr>
      <vt:lpstr>Infographic slide - style 1</vt:lpstr>
      <vt:lpstr>Quote and image slide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2021-09-14T08:49:05Z</dcterms:created>
  <dcterms:modified xsi:type="dcterms:W3CDTF">2022-09-28T08:32:36Z</dcterms:modified>
</cp:coreProperties>
</file>